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221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Flickr</a:t>
            </a:r>
            <a:r>
              <a:rPr lang="en-US" dirty="0" smtClean="0"/>
              <a:t> doesn’t have “albums”, according to https://www.flickr.com/help/forum/en-us/72157627000518879/ , just ‘sets’, ‘groups’, ‘galleries’, and ‘collections’. </a:t>
            </a:r>
            <a:r>
              <a:rPr lang="en-US" dirty="0" err="1" smtClean="0"/>
              <a:t>McAuley</a:t>
            </a:r>
            <a:r>
              <a:rPr lang="en-US" baseline="0" dirty="0" smtClean="0"/>
              <a:t> ignored sets because, I think, since they only contain User A’s photos, there’s no social aspect, and ‘collections’ are for paying users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CC242-A0D7-4B80-A96C-75E8B1ABCB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images can have more than one label; the annotators did not assign a single “dominant” label to the image but instead recorded if any of the 24 labels were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CC242-A0D7-4B80-A96C-75E8B1ABCB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“classifier” outputs are unrelated</a:t>
            </a:r>
            <a:r>
              <a:rPr lang="en-US" baseline="0" dirty="0" smtClean="0"/>
              <a:t> to the 24-element label set. They will be the output of various real-world object detectors </a:t>
            </a:r>
            <a:r>
              <a:rPr lang="en-US" baseline="0" dirty="0" err="1" smtClean="0"/>
              <a:t>Kitware</a:t>
            </a:r>
            <a:r>
              <a:rPr lang="en-US" baseline="0" dirty="0" smtClean="0"/>
              <a:t> has developed on other programs, for example: vehicle detectors, person detectors,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CC242-A0D7-4B80-A96C-75E8B1ABCB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Chad Scherrer, Galois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r>
              <a:rPr lang="en-US" dirty="0" smtClean="0"/>
              <a:t>Penalized maximum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12,690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/>
                        <m:t>Δ</m:t>
                      </m:r>
                      <m:r>
                        <a:rPr lang="en-US" sz="2000" i="1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1</m:t>
                          </m:r>
                        </m:num>
                        <m:den>
                          <m:r>
                            <a:rPr lang="en-US" sz="2000" i="1"/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614"/>
    </mc:Choice>
    <mc:Fallback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pPr lvl="1"/>
            <a:r>
              <a:rPr lang="en-US" dirty="0" smtClean="0"/>
              <a:t>The labels are assigned outside the </a:t>
            </a:r>
            <a:r>
              <a:rPr lang="en-US" dirty="0" err="1" smtClean="0"/>
              <a:t>Flickr</a:t>
            </a:r>
            <a:r>
              <a:rPr lang="en-US" dirty="0" smtClean="0"/>
              <a:t> ecosystem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5029200" cy="609600"/>
          </a:xfrm>
          <a:prstGeom prst="rect">
            <a:avLst/>
          </a:prstGeom>
          <a:solidFill>
            <a:srgbClr val="C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4876800"/>
            <a:ext cx="5029200" cy="609600"/>
          </a:xfrm>
          <a:prstGeom prst="rect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18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5800" y="1371600"/>
            <a:ext cx="1905000" cy="838200"/>
          </a:xfrm>
          <a:prstGeom prst="rect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Encoding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smtClean="0"/>
                  <a:t>Classifier outputs: </a:t>
                </a:r>
              </a:p>
              <a:p>
                <a:pPr lvl="1"/>
                <a:r>
                  <a:rPr lang="en-US" dirty="0" smtClean="0"/>
                  <a:t>24-element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8382000" cy="762000"/>
          </a:xfrm>
          <a:prstGeom prst="rect">
            <a:avLst/>
          </a:prstGeom>
          <a:solidFill>
            <a:srgbClr val="C0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 smtClean="0"/>
                  <a:t>MAP (independent) </a:t>
                </a:r>
                <a:r>
                  <a:rPr lang="en-US" sz="2600" dirty="0" smtClean="0"/>
                  <a:t>classifier outputs</a:t>
                </a:r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</a:t>
                </a:r>
                <a:r>
                  <a:rPr lang="en-US" sz="2400" dirty="0" smtClean="0"/>
                  <a:t>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 cstate="print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172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2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578</Words>
  <Application>Microsoft Office PowerPoint</Application>
  <PresentationFormat>On-screen Show (4:3)</PresentationFormat>
  <Paragraphs>172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</vt:lpstr>
      <vt:lpstr>Baseline Model:  Conditional Random Field</vt:lpstr>
      <vt:lpstr>Per-Label CRF</vt:lpstr>
      <vt:lpstr> </vt:lpstr>
      <vt:lpstr> 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Roddy Collins</cp:lastModifiedBy>
  <cp:revision>56</cp:revision>
  <dcterms:created xsi:type="dcterms:W3CDTF">2015-01-07T05:28:21Z</dcterms:created>
  <dcterms:modified xsi:type="dcterms:W3CDTF">2015-06-12T04:38:18Z</dcterms:modified>
</cp:coreProperties>
</file>