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paml-support@community.galo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projects/objectbank/objectlist.tx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09"/>
    </mc:Choice>
    <mc:Fallback>
      <p:transition spd="slow" advTm="242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pPr lvl="1"/>
            <a:r>
              <a:rPr lang="en-US" dirty="0" smtClean="0"/>
              <a:t>equivalent to MAP with zero-mean Gaussian prior on all parameters</a:t>
            </a:r>
          </a:p>
          <a:p>
            <a:r>
              <a:rPr lang="en-US" dirty="0" smtClean="0"/>
              <a:t>Penalized maximum margin </a:t>
            </a:r>
          </a:p>
          <a:p>
            <a:pPr lvl="1"/>
            <a:r>
              <a:rPr lang="en-US" dirty="0" smtClean="0"/>
              <a:t>non-probabilistic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86"/>
    </mc:Choice>
    <mc:Fallback>
      <p:transition spd="slow" advTm="389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</a:t>
            </a:r>
            <a:r>
              <a:rPr lang="en-US" dirty="0"/>
              <a:t>12,889</a:t>
            </a:r>
            <a:r>
              <a:rPr lang="en-US" dirty="0" smtClean="0"/>
              <a:t>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41"/>
    </mc:Choice>
    <mc:Fallback>
      <p:transition spd="slow" advTm="5724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39"/>
    </mc:Choice>
    <mc:Fallback>
      <p:transition spd="slow" advTm="2603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94"/>
    </mc:Choice>
    <mc:Fallback>
      <p:transition spd="slow" advTm="1459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</a:t>
            </a:r>
            <a:r>
              <a:rPr lang="en-US" dirty="0" smtClean="0"/>
              <a:t>date </a:t>
            </a:r>
            <a:r>
              <a:rPr lang="en-US" dirty="0" smtClean="0"/>
              <a:t>information will </a:t>
            </a:r>
            <a:r>
              <a:rPr lang="en-US" dirty="0" smtClean="0"/>
              <a:t>also be placed in the training set</a:t>
            </a:r>
            <a:endParaRPr lang="en-US" dirty="0" smtClean="0"/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370"/>
    </mc:Choice>
    <mc:Fallback>
      <p:transition spd="slow" advTm="9337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70"/>
    </mc:Choice>
    <mc:Fallback>
      <p:transition spd="slow" advTm="3657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5"/>
    </mc:Choice>
    <mc:Fallback>
      <p:transition spd="slow" advTm="63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06"/>
    </mc:Choice>
    <mc:Fallback>
      <p:transition spd="slow" advTm="7130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Period</a:t>
            </a:r>
          </a:p>
          <a:p>
            <a:pPr lvl="1"/>
            <a:r>
              <a:rPr lang="en-US" sz="2400" dirty="0" smtClean="0"/>
              <a:t>45 Days before PI meeting: Final Deadline for CP5 and CP6 solutions</a:t>
            </a:r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38"/>
    </mc:Choice>
    <mc:Fallback>
      <p:transition spd="slow" advTm="3933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u="sng" smtClean="0">
                <a:hlinkClick r:id="rId4"/>
              </a:rPr>
              <a:t>ppaml-support@community.galois.com</a:t>
            </a:r>
            <a:endParaRPr lang="en-US" sz="2400" u="sng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39"/>
    </mc:Choice>
    <mc:Fallback>
      <p:transition spd="slow" advTm="144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11"/>
    </mc:Choice>
    <mc:Fallback>
      <p:transition spd="slow" advTm="9771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TA1/DARPA are discussing possible changes in future Challenge Problems</a:t>
            </a:r>
          </a:p>
          <a:p>
            <a:r>
              <a:rPr lang="en-US" dirty="0" smtClean="0"/>
              <a:t>One idea is to tackle one or more “Grand Challenge” problems where probabilistic programming has high potential to advance the state of the art</a:t>
            </a:r>
          </a:p>
          <a:p>
            <a:r>
              <a:rPr lang="en-US" dirty="0" smtClean="0"/>
              <a:t>Each TA2-4 team is encouraged to send a representative to the Micro Breakout on this topic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55"/>
    </mc:Choice>
    <mc:Fallback>
      <p:transition spd="slow" advTm="613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53"/>
    </mc:Choice>
    <mc:Fallback>
      <p:transition spd="slow" advTm="505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20"/>
    </mc:Choice>
    <mc:Fallback>
      <p:transition spd="slow" advTm="580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Encoding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err="1" smtClean="0"/>
                  <a:t>ObjectBank</a:t>
                </a:r>
                <a:r>
                  <a:rPr lang="en-US" dirty="0" smtClean="0"/>
                  <a:t> detector outputs: </a:t>
                </a:r>
              </a:p>
              <a:p>
                <a:pPr lvl="1"/>
                <a:r>
                  <a:rPr lang="en-US" dirty="0" smtClean="0"/>
                  <a:t>177-element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each of 177 specific object types from Object Bank (</a:t>
                </a:r>
                <a:r>
                  <a:rPr lang="en-US" u="sng" dirty="0" smtClean="0">
                    <a:hlinkClick r:id="rId3"/>
                  </a:rPr>
                  <a:t>http</a:t>
                </a:r>
                <a:r>
                  <a:rPr lang="en-US" u="sng" dirty="0">
                    <a:hlinkClick r:id="rId3"/>
                  </a:rPr>
                  <a:t>://</a:t>
                </a:r>
                <a:r>
                  <a:rPr lang="en-US" u="sng" dirty="0" smtClean="0">
                    <a:hlinkClick r:id="rId3"/>
                  </a:rPr>
                  <a:t>vision.stanford.edu/projects/objectbank/objectlist.txt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1630" t="-1482" r="-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10"/>
    </mc:Choice>
    <mc:Fallback>
      <p:transition spd="slow" advTm="547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177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O</a:t>
                </a:r>
                <a:r>
                  <a:rPr lang="en-US" sz="2600" dirty="0" smtClean="0"/>
                  <a:t>bject Bank probabilities</a:t>
                </a:r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59"/>
    </mc:Choice>
    <mc:Fallback>
      <p:transition spd="slow" advTm="4855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4"/>
    </mc:Choice>
    <mc:Fallback>
      <p:transition spd="slow" advTm="79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</a:t>
                </a:r>
                <a:r>
                  <a:rPr lang="en-US" dirty="0" smtClean="0"/>
                  <a:t>of Object Bank detector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33"/>
    </mc:Choice>
    <mc:Fallback>
      <p:transition spd="slow" advTm="2373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</a:t>
                </a:r>
                <a:r>
                  <a:rPr lang="en-US" sz="2300" dirty="0" smtClean="0"/>
                  <a:t>Object Bank probability </a:t>
                </a:r>
                <a:r>
                  <a:rPr lang="en-US" sz="2300" dirty="0" smtClean="0"/>
                  <a:t>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76"/>
    </mc:Choice>
    <mc:Fallback>
      <p:transition spd="slow" advTm="3797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1440</Words>
  <Application>Microsoft Office PowerPoint</Application>
  <PresentationFormat>On-screen Show (4:3)</PresentationFormat>
  <Paragraphs>241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 (x)</vt:lpstr>
      <vt:lpstr>Probabilistic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  <vt:lpstr>Future Challenge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76</cp:revision>
  <dcterms:created xsi:type="dcterms:W3CDTF">2015-01-07T05:28:21Z</dcterms:created>
  <dcterms:modified xsi:type="dcterms:W3CDTF">2015-07-15T05:59:41Z</dcterms:modified>
</cp:coreProperties>
</file>