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58" r:id="rId5"/>
    <p:sldId id="266" r:id="rId6"/>
    <p:sldId id="268" r:id="rId7"/>
    <p:sldId id="267" r:id="rId8"/>
    <p:sldId id="259" r:id="rId9"/>
    <p:sldId id="269" r:id="rId10"/>
    <p:sldId id="270" r:id="rId11"/>
    <p:sldId id="260" r:id="rId12"/>
    <p:sldId id="271" r:id="rId13"/>
    <p:sldId id="272" r:id="rId14"/>
    <p:sldId id="273" r:id="rId15"/>
    <p:sldId id="261" r:id="rId16"/>
    <p:sldId id="274" r:id="rId17"/>
    <p:sldId id="277" r:id="rId18"/>
    <p:sldId id="275" r:id="rId19"/>
    <p:sldId id="262" r:id="rId20"/>
    <p:sldId id="278" r:id="rId21"/>
    <p:sldId id="279" r:id="rId22"/>
    <p:sldId id="263" r:id="rId23"/>
    <p:sldId id="280" r:id="rId24"/>
    <p:sldId id="281" r:id="rId25"/>
    <p:sldId id="282" r:id="rId26"/>
    <p:sldId id="283" r:id="rId27"/>
    <p:sldId id="264" r:id="rId28"/>
    <p:sldId id="286" r:id="rId29"/>
    <p:sldId id="287" r:id="rId30"/>
    <p:sldId id="288" r:id="rId31"/>
    <p:sldId id="289" r:id="rId32"/>
    <p:sldId id="290" r:id="rId33"/>
    <p:sldId id="265" r:id="rId34"/>
    <p:sldId id="28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0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1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3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3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1AE0-DB49-437C-956B-7BEBA896CCB2}" type="datetimeFigureOut">
              <a:rPr lang="zh-CN" altLang="en-US" smtClean="0"/>
              <a:t>2012/3/5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D92D-F79F-4C72-8A2E-A000AEF03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5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python.org/pypi/xlr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 Introduction to Python by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2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字节流的方式，按行读入给定文件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line in open(</a:t>
            </a:r>
            <a:r>
              <a:rPr lang="en-US" altLang="zh-CN" dirty="0" err="1"/>
              <a:t>inf</a:t>
            </a:r>
            <a:r>
              <a:rPr lang="en-US" altLang="zh-CN" dirty="0" smtClean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for arg1 in range: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id in range(0,12</a:t>
            </a:r>
            <a:r>
              <a:rPr lang="en-US" altLang="zh-CN" dirty="0" smtClean="0"/>
              <a:t>): #</a:t>
            </a:r>
            <a:r>
              <a:rPr lang="zh-CN" altLang="en-US" dirty="0" smtClean="0"/>
              <a:t>打印从</a:t>
            </a:r>
            <a:r>
              <a:rPr lang="en-US" altLang="zh-CN" dirty="0"/>
              <a:t>[0,12)</a:t>
            </a:r>
            <a:r>
              <a:rPr lang="zh-CN" altLang="en-US" dirty="0"/>
              <a:t>的整数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	print id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统计一个文件非空行的字符</a:t>
            </a:r>
            <a:r>
              <a:rPr lang="en-US" altLang="zh-CN" dirty="0"/>
              <a:t>(</a:t>
            </a:r>
            <a:r>
              <a:rPr lang="zh-CN" altLang="en-US" dirty="0"/>
              <a:t>包括中文</a:t>
            </a:r>
            <a:r>
              <a:rPr lang="en-US" altLang="zh-CN" dirty="0"/>
              <a:t>)</a:t>
            </a:r>
            <a:r>
              <a:rPr lang="zh-CN" altLang="en-US" dirty="0"/>
              <a:t>数。</a:t>
            </a:r>
          </a:p>
        </p:txBody>
      </p:sp>
    </p:spTree>
    <p:extLst>
      <p:ext uri="{BB962C8B-B14F-4D97-AF65-F5344CB8AC3E}">
        <p14:creationId xmlns:p14="http://schemas.microsoft.com/office/powerpoint/2010/main" val="19729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去除</a:t>
            </a:r>
            <a:r>
              <a:rPr lang="en-US" altLang="zh-CN" dirty="0"/>
              <a:t>line</a:t>
            </a:r>
            <a:r>
              <a:rPr lang="zh-CN" altLang="en-US" dirty="0"/>
              <a:t>两端多余的空符号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tab/space/</a:t>
            </a:r>
            <a:r>
              <a:rPr lang="zh-CN" altLang="en-US" dirty="0"/>
              <a:t>换行等</a:t>
            </a:r>
            <a:r>
              <a:rPr lang="en-US" altLang="zh-CN" dirty="0" smtClean="0"/>
              <a:t>)(</a:t>
            </a:r>
            <a:r>
              <a:rPr lang="zh-CN" altLang="en-US" dirty="0" smtClean="0"/>
              <a:t>以下用</a:t>
            </a:r>
            <a:r>
              <a:rPr lang="en-US" altLang="zh-CN" dirty="0" smtClean="0"/>
              <a:t>_</a:t>
            </a:r>
            <a:r>
              <a:rPr lang="zh-CN" altLang="en-US" dirty="0" smtClean="0"/>
              <a:t>代替空格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line=</a:t>
            </a:r>
            <a:r>
              <a:rPr lang="en-US" altLang="zh-CN" dirty="0" err="1" smtClean="0"/>
              <a:t>line.strip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__apple__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apple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把</a:t>
            </a:r>
            <a:r>
              <a:rPr lang="en-US" altLang="zh-CN" dirty="0"/>
              <a:t>line</a:t>
            </a:r>
            <a:r>
              <a:rPr lang="zh-CN" altLang="en-US" dirty="0"/>
              <a:t>按它们之间的空格切割开，现成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info=</a:t>
            </a:r>
            <a:r>
              <a:rPr lang="en-US" altLang="zh-CN" dirty="0" err="1" smtClean="0"/>
              <a:t>line.split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apple__computer</a:t>
            </a:r>
            <a:r>
              <a:rPr lang="en-US" altLang="zh-CN" dirty="0" smtClean="0"/>
              <a:t>_</a:t>
            </a:r>
          </a:p>
          <a:p>
            <a:r>
              <a:rPr lang="en-US" altLang="zh-CN" dirty="0" smtClean="0"/>
              <a:t>info[0]#apple</a:t>
            </a:r>
          </a:p>
          <a:p>
            <a:r>
              <a:rPr lang="en-US" altLang="zh-CN" dirty="0" smtClean="0"/>
              <a:t>info[1]#null</a:t>
            </a:r>
          </a:p>
          <a:p>
            <a:r>
              <a:rPr lang="en-US" altLang="zh-CN" dirty="0" smtClean="0"/>
              <a:t>info[2]#computer</a:t>
            </a:r>
          </a:p>
          <a:p>
            <a:r>
              <a:rPr lang="en-US" altLang="zh-CN" dirty="0" smtClean="0"/>
              <a:t>info[4]#null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是否</a:t>
            </a:r>
            <a:r>
              <a:rPr lang="zh-CN" altLang="en-US" dirty="0"/>
              <a:t>为</a:t>
            </a:r>
            <a:r>
              <a:rPr lang="en-US" altLang="zh-CN" dirty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isinstance</a:t>
            </a:r>
            <a:r>
              <a:rPr lang="en-US" altLang="zh-CN" dirty="0"/>
              <a:t>(</a:t>
            </a:r>
            <a:r>
              <a:rPr lang="en-US" altLang="zh-CN" dirty="0" err="1"/>
              <a:t>content,str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处理多字节语言的过程</a:t>
            </a:r>
            <a:endParaRPr lang="en-US" altLang="zh-CN" dirty="0"/>
          </a:p>
          <a:p>
            <a:r>
              <a:rPr lang="en-US" altLang="zh-CN" dirty="0" smtClean="0"/>
              <a:t>string-&gt;*decode()-&gt;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-&gt;process()-&gt;encode()-&gt;string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显示多</a:t>
            </a:r>
            <a:r>
              <a:rPr lang="zh-CN" altLang="en-US" dirty="0"/>
              <a:t>字节</a:t>
            </a:r>
            <a:r>
              <a:rPr lang="zh-CN" altLang="en-US" dirty="0" smtClean="0"/>
              <a:t>语言到终端的过程</a:t>
            </a:r>
            <a:endParaRPr lang="en-US" altLang="zh-CN" dirty="0" smtClean="0"/>
          </a:p>
          <a:p>
            <a:r>
              <a:rPr lang="en-US" altLang="zh-CN" dirty="0" smtClean="0"/>
              <a:t>string-&gt;*decode</a:t>
            </a:r>
            <a:r>
              <a:rPr lang="en-US" altLang="zh-CN" dirty="0"/>
              <a:t>()-&gt;</a:t>
            </a:r>
            <a:r>
              <a:rPr lang="en-US" altLang="zh-CN" dirty="0" err="1"/>
              <a:t>unicode</a:t>
            </a:r>
            <a:r>
              <a:rPr lang="en-US" altLang="zh-CN" dirty="0"/>
              <a:t>-&gt;process</a:t>
            </a:r>
            <a:r>
              <a:rPr lang="en-US" altLang="zh-CN" dirty="0" smtClean="0"/>
              <a:t>()-&gt;*encode</a:t>
            </a:r>
            <a:r>
              <a:rPr lang="en-US" altLang="zh-CN" dirty="0"/>
              <a:t>()-&gt;</a:t>
            </a:r>
            <a:r>
              <a:rPr lang="en-US" altLang="zh-CN" dirty="0" smtClean="0"/>
              <a:t>string-&gt;</a:t>
            </a:r>
            <a:r>
              <a:rPr lang="en-US" altLang="zh-CN" dirty="0" err="1" smtClean="0"/>
              <a:t>stdout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0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中文乱码问题</a:t>
            </a:r>
            <a:endParaRPr lang="en-US" altLang="zh-CN" dirty="0" smtClean="0"/>
          </a:p>
          <a:p>
            <a:r>
              <a:rPr lang="zh-CN" altLang="en-US" dirty="0" smtClean="0"/>
              <a:t>读入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时，采用错误</a:t>
            </a:r>
            <a:r>
              <a:rPr lang="zh-CN" altLang="en-US" dirty="0"/>
              <a:t>字符</a:t>
            </a:r>
            <a:r>
              <a:rPr lang="zh-CN" altLang="en-US" dirty="0" smtClean="0"/>
              <a:t>集来解码</a:t>
            </a:r>
            <a:r>
              <a:rPr lang="en-US" altLang="zh-CN" dirty="0" smtClean="0"/>
              <a:t>(decode),</a:t>
            </a:r>
            <a:r>
              <a:rPr lang="zh-CN" altLang="en-US" dirty="0" smtClean="0"/>
              <a:t>一般情况下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会抛出异常</a:t>
            </a:r>
            <a:endParaRPr lang="en-US" altLang="zh-CN" dirty="0" smtClean="0"/>
          </a:p>
          <a:p>
            <a:r>
              <a:rPr lang="zh-CN" altLang="en-US" dirty="0" smtClean="0"/>
              <a:t>如果按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方法来处理多字节文字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 err="1" smtClean="0"/>
              <a:t>stringChar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你</a:t>
            </a:r>
            <a:r>
              <a:rPr lang="en-US" altLang="zh-CN" dirty="0" smtClean="0"/>
              <a:t>’ #</a:t>
            </a:r>
            <a:r>
              <a:rPr lang="en-US" altLang="zh-CN" dirty="0" err="1" smtClean="0"/>
              <a:t>stringChar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为一个字节的字符</a:t>
            </a:r>
            <a:endParaRPr lang="en-US" altLang="zh-CN" dirty="0" smtClean="0"/>
          </a:p>
          <a:p>
            <a:r>
              <a:rPr lang="en-US" altLang="zh-CN" dirty="0" err="1"/>
              <a:t>unicode</a:t>
            </a:r>
            <a:r>
              <a:rPr lang="en-US" altLang="zh-CN" dirty="0" err="1" smtClean="0"/>
              <a:t>Char</a:t>
            </a:r>
            <a:r>
              <a:rPr lang="en-US" altLang="zh-CN" dirty="0" smtClean="0"/>
              <a:t>=u‘</a:t>
            </a:r>
            <a:r>
              <a:rPr lang="zh-CN" altLang="en-US" dirty="0"/>
              <a:t>你</a:t>
            </a:r>
            <a:r>
              <a:rPr lang="en-US" altLang="zh-CN" dirty="0"/>
              <a:t>’ 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stringChar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’</a:t>
            </a:r>
            <a:r>
              <a:rPr lang="zh-CN" altLang="en-US" dirty="0" smtClean="0"/>
              <a:t>你</a:t>
            </a:r>
            <a:r>
              <a:rPr lang="en-US" altLang="zh-CN" dirty="0" smtClean="0"/>
              <a:t>’</a:t>
            </a:r>
          </a:p>
          <a:p>
            <a:r>
              <a:rPr lang="zh-CN" altLang="en-US" dirty="0" smtClean="0"/>
              <a:t>中文显示乱</a:t>
            </a:r>
            <a:r>
              <a:rPr lang="zh-CN" altLang="en-US" dirty="0"/>
              <a:t>码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同上面一样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在把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是采用了一个字符集来编码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，但该字符集终端不支持显示</a:t>
            </a:r>
            <a:endParaRPr lang="en-US" altLang="zh-CN" dirty="0" smtClean="0"/>
          </a:p>
          <a:p>
            <a:r>
              <a:rPr lang="zh-CN" altLang="en-US" dirty="0" smtClean="0"/>
              <a:t>终端输出必须是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才行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6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统计一个文件非空行的英文字符</a:t>
            </a:r>
            <a:r>
              <a:rPr lang="zh-CN" altLang="en-US" dirty="0" smtClean="0"/>
              <a:t>的</a:t>
            </a:r>
            <a:r>
              <a:rPr lang="zh-CN" altLang="en-US" dirty="0"/>
              <a:t>词频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2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常用数据结构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类 如 </a:t>
            </a:r>
            <a:r>
              <a:rPr lang="en-US" altLang="zh-CN" dirty="0" smtClean="0"/>
              <a:t>“hello world”, ‘apple’ string</a:t>
            </a:r>
            <a:r>
              <a:rPr lang="zh-CN" altLang="en-US" dirty="0" smtClean="0"/>
              <a:t>类可以看成是一个包含单字节的数组</a:t>
            </a:r>
            <a:endParaRPr lang="en-US" altLang="zh-CN" dirty="0" smtClean="0"/>
          </a:p>
          <a:p>
            <a:r>
              <a:rPr lang="en-US" altLang="zh-CN" dirty="0" err="1"/>
              <a:t>u</a:t>
            </a:r>
            <a:r>
              <a:rPr lang="en-US" altLang="zh-CN" dirty="0" err="1" smtClean="0"/>
              <a:t>nicode</a:t>
            </a:r>
            <a:r>
              <a:rPr lang="zh-CN" altLang="en-US" dirty="0" smtClean="0"/>
              <a:t>类 </a:t>
            </a:r>
            <a:r>
              <a:rPr lang="en-US" altLang="zh-CN" dirty="0" err="1" smtClean="0"/>
              <a:t>u”hello</a:t>
            </a:r>
            <a:r>
              <a:rPr lang="en-US" altLang="zh-CN" dirty="0" smtClean="0"/>
              <a:t> </a:t>
            </a:r>
            <a:r>
              <a:rPr lang="en-US" altLang="zh-CN" dirty="0" err="1"/>
              <a:t>world</a:t>
            </a:r>
            <a:r>
              <a:rPr lang="en-US" altLang="zh-CN" dirty="0" err="1" smtClean="0"/>
              <a:t>”,u</a:t>
            </a:r>
            <a:r>
              <a:rPr lang="en-US" altLang="zh-CN" dirty="0" smtClean="0"/>
              <a:t>’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’</a:t>
            </a:r>
            <a:r>
              <a:rPr lang="zh-CN" altLang="en-US" dirty="0"/>
              <a:t>可以看成是一个</a:t>
            </a:r>
            <a:r>
              <a:rPr lang="zh-CN" altLang="en-US" dirty="0" smtClean="0"/>
              <a:t>含该语言最小单元的数组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ok=[]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ok=[1,2,3,]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ok=[1,2,3]</a:t>
            </a:r>
          </a:p>
          <a:p>
            <a:r>
              <a:rPr lang="en-US" altLang="zh-CN" dirty="0" smtClean="0"/>
              <a:t>tuple</a:t>
            </a:r>
            <a:r>
              <a:rPr lang="zh-CN" altLang="en-US" dirty="0" smtClean="0"/>
              <a:t>类是一个只读</a:t>
            </a:r>
            <a:r>
              <a:rPr lang="en-US" altLang="zh-CN" dirty="0" smtClean="0"/>
              <a:t>list, t=(1,2,3) 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ict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d={}</a:t>
            </a:r>
            <a:r>
              <a:rPr lang="zh-CN" altLang="en-US" dirty="0"/>
              <a:t>或者</a:t>
            </a:r>
            <a:r>
              <a:rPr lang="en-US" altLang="zh-CN" dirty="0" smtClean="0"/>
              <a:t>ok={1:’a’,2:’b’,}</a:t>
            </a:r>
            <a:r>
              <a:rPr lang="zh-CN" altLang="en-US" dirty="0" smtClean="0"/>
              <a:t>或者</a:t>
            </a:r>
            <a:r>
              <a:rPr lang="en-US" altLang="zh-CN" dirty="0"/>
              <a:t>{1:’a’,2:’b</a:t>
            </a:r>
            <a:r>
              <a:rPr lang="en-US" altLang="zh-CN" dirty="0" smtClean="0"/>
              <a:t>’}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标准数据结构的基本操作说明</a:t>
            </a:r>
            <a:endParaRPr lang="en-US" altLang="zh-CN" dirty="0" smtClean="0"/>
          </a:p>
          <a:p>
            <a:r>
              <a:rPr lang="zh-CN" altLang="en-US" dirty="0" smtClean="0"/>
              <a:t>见</a:t>
            </a:r>
            <a:endParaRPr lang="en-US" altLang="zh-CN" dirty="0" smtClean="0"/>
          </a:p>
          <a:p>
            <a:r>
              <a:rPr lang="en-US" altLang="zh-CN" dirty="0" err="1" smtClean="0"/>
              <a:t>unicode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string: split() strip() decode() find() join</a:t>
            </a:r>
            <a:r>
              <a:rPr lang="en-US" altLang="zh-CN" dirty="0"/>
              <a:t>() </a:t>
            </a:r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list: append() extend()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 pop() remove()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ict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en-US" altLang="zh-CN" dirty="0" smtClean="0"/>
              <a:t> keys() values() </a:t>
            </a:r>
            <a:r>
              <a:rPr lang="en-US" altLang="zh-CN" dirty="0" err="1" smtClean="0"/>
              <a:t>iterms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iteritems</a:t>
            </a:r>
            <a:r>
              <a:rPr lang="en-US" altLang="zh-CN" dirty="0" smtClean="0"/>
              <a:t>() get() </a:t>
            </a:r>
            <a:r>
              <a:rPr lang="en-US" altLang="zh-CN" dirty="0" err="1" smtClean="0"/>
              <a:t>setdefault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以上类型都支持按位移方式进行取写值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/>
              <a:t>s</a:t>
            </a:r>
            <a:r>
              <a:rPr lang="en-US" altLang="zh-CN" dirty="0" smtClean="0"/>
              <a:t>[1]=‘a’ 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[1:3]#</a:t>
            </a:r>
            <a:r>
              <a:rPr lang="zh-CN" altLang="en-US" dirty="0" smtClean="0"/>
              <a:t>取位置从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即</a:t>
            </a:r>
            <a:r>
              <a:rPr lang="en-US" altLang="zh-CN" dirty="0" smtClean="0"/>
              <a:t>[1,3)</a:t>
            </a:r>
            <a:r>
              <a:rPr lang="zh-CN" altLang="en-US" dirty="0" smtClean="0"/>
              <a:t>整数的内容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uple</a:t>
            </a:r>
            <a:r>
              <a:rPr lang="zh-CN" altLang="en-US" dirty="0" smtClean="0"/>
              <a:t>类别只支持</a:t>
            </a:r>
            <a:r>
              <a:rPr lang="zh-CN" altLang="en-US" dirty="0"/>
              <a:t>按位移</a:t>
            </a:r>
            <a:r>
              <a:rPr lang="zh-CN" altLang="en-US" dirty="0" smtClean="0"/>
              <a:t>方式进行取值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格式化打印类是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print </a:t>
            </a:r>
            <a:r>
              <a:rPr lang="en-US" altLang="zh-CN" dirty="0"/>
              <a:t>"[%s]:%d"%(</a:t>
            </a:r>
            <a:r>
              <a:rPr lang="en-US" altLang="zh-CN" dirty="0" err="1"/>
              <a:t>word,times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#[apple]:1 &lt;= </a:t>
            </a:r>
            <a:r>
              <a:rPr lang="en-US" altLang="zh-CN" dirty="0"/>
              <a:t>"[%s]:%d</a:t>
            </a:r>
            <a:r>
              <a:rPr lang="en-US" altLang="zh-CN" dirty="0" smtClean="0"/>
              <a:t>"%(‘apple’,1)</a:t>
            </a:r>
          </a:p>
          <a:p>
            <a:r>
              <a:rPr lang="en-US" altLang="zh-CN" dirty="0" smtClean="0"/>
              <a:t>%s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%d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%f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double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文件读入</a:t>
            </a:r>
            <a:r>
              <a:rPr lang="zh-CN" altLang="en-US" dirty="0"/>
              <a:t>所需数据</a:t>
            </a:r>
            <a:r>
              <a:rPr lang="en-US" altLang="zh-CN" dirty="0"/>
              <a:t>,</a:t>
            </a:r>
            <a:r>
              <a:rPr lang="zh-CN" altLang="en-US" dirty="0"/>
              <a:t>并导出为文本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-2915" r="23891" b="40917"/>
          <a:stretch/>
        </p:blipFill>
        <p:spPr bwMode="auto">
          <a:xfrm>
            <a:off x="179512" y="2132856"/>
            <a:ext cx="859929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Notepad++&amp;Python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 smtClean="0"/>
              <a:t>xlrd</a:t>
            </a:r>
            <a:endParaRPr lang="en-US" altLang="zh-CN" dirty="0" smtClean="0"/>
          </a:p>
          <a:p>
            <a:r>
              <a:rPr lang="zh-CN" altLang="en-US" dirty="0" smtClean="0"/>
              <a:t>使用模块</a:t>
            </a:r>
            <a:r>
              <a:rPr lang="en-US" altLang="zh-CN" dirty="0" err="1" smtClean="0"/>
              <a:t>xlrd</a:t>
            </a:r>
            <a:r>
              <a:rPr lang="zh-CN" altLang="en-US" dirty="0" smtClean="0"/>
              <a:t> 安装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pypi.python.org/pypi/xlrd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err="1"/>
              <a:t>rownum</a:t>
            </a:r>
            <a:r>
              <a:rPr lang="en-US" altLang="zh-CN" dirty="0"/>
              <a:t> in range(</a:t>
            </a:r>
            <a:r>
              <a:rPr lang="en-US" altLang="zh-CN" dirty="0" err="1"/>
              <a:t>sh.nrows</a:t>
            </a:r>
            <a:r>
              <a:rPr lang="en-US" altLang="zh-CN" dirty="0" smtClean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 </a:t>
            </a:r>
            <a:r>
              <a:rPr lang="en-US" altLang="zh-CN" dirty="0" err="1"/>
              <a:t>rownum</a:t>
            </a:r>
            <a:endParaRPr lang="en-US" altLang="zh-CN" dirty="0" smtClean="0"/>
          </a:p>
          <a:p>
            <a:r>
              <a:rPr lang="zh-CN" altLang="en-US" dirty="0" smtClean="0"/>
              <a:t>产生</a:t>
            </a:r>
            <a:r>
              <a:rPr lang="zh-CN" altLang="en-US" dirty="0"/>
              <a:t>从</a:t>
            </a:r>
            <a:r>
              <a:rPr lang="en-US" altLang="zh-CN" dirty="0"/>
              <a:t>[</a:t>
            </a:r>
            <a:r>
              <a:rPr lang="en-US" altLang="zh-CN" dirty="0" smtClean="0"/>
              <a:t>0,sh.nrows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整数</a:t>
            </a:r>
            <a:endParaRPr lang="en-US" altLang="zh-CN" dirty="0" smtClean="0"/>
          </a:p>
          <a:p>
            <a:r>
              <a:rPr lang="en-US" altLang="zh-CN" dirty="0" err="1"/>
              <a:t>sh.cell</a:t>
            </a:r>
            <a:r>
              <a:rPr lang="en-US" altLang="zh-CN" dirty="0"/>
              <a:t>(</a:t>
            </a:r>
            <a:r>
              <a:rPr lang="en-US" altLang="zh-CN" dirty="0" err="1"/>
              <a:t>rownum,rcolnum</a:t>
            </a:r>
            <a:r>
              <a:rPr lang="en-US" altLang="zh-CN" dirty="0"/>
              <a:t>).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是一般包括以下类型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float(double) 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 string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9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w=open(</a:t>
            </a:r>
            <a:r>
              <a:rPr lang="en-US" altLang="zh-CN" dirty="0" err="1"/>
              <a:t>outf</a:t>
            </a:r>
            <a:r>
              <a:rPr lang="en-US" altLang="zh-CN" dirty="0" smtClean="0"/>
              <a:t>,‘w’) #</a:t>
            </a:r>
            <a:r>
              <a:rPr lang="zh-CN" altLang="en-US" dirty="0" smtClean="0"/>
              <a:t>按写</a:t>
            </a:r>
            <a:r>
              <a:rPr lang="en-US" altLang="zh-CN" dirty="0" smtClean="0"/>
              <a:t>(w)</a:t>
            </a:r>
            <a:r>
              <a:rPr lang="zh-CN" altLang="en-US" dirty="0" smtClean="0"/>
              <a:t>的模式打开</a:t>
            </a:r>
            <a:r>
              <a:rPr lang="zh-CN" altLang="en-US" dirty="0"/>
              <a:t>文件</a:t>
            </a:r>
            <a:r>
              <a:rPr lang="en-US" altLang="zh-CN" dirty="0" err="1" smtClean="0"/>
              <a:t>outf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w.write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strContent</a:t>
            </a:r>
            <a:r>
              <a:rPr lang="en-US" altLang="zh-CN" dirty="0" smtClean="0"/>
              <a:t>) #</a:t>
            </a:r>
            <a:r>
              <a:rPr lang="zh-CN" altLang="en-US" dirty="0"/>
              <a:t>写入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bytes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'\</a:t>
            </a:r>
            <a:r>
              <a:rPr lang="en-US" altLang="zh-CN" dirty="0" err="1"/>
              <a:t>n'.join</a:t>
            </a:r>
            <a:r>
              <a:rPr lang="en-US" altLang="zh-CN" dirty="0"/>
              <a:t>(out) </a:t>
            </a:r>
            <a:r>
              <a:rPr lang="zh-CN" altLang="en-US" dirty="0"/>
              <a:t>为</a:t>
            </a:r>
            <a:r>
              <a:rPr lang="en-US" altLang="zh-CN" dirty="0"/>
              <a:t>split('\n')</a:t>
            </a:r>
            <a:r>
              <a:rPr lang="zh-CN" altLang="en-US" dirty="0"/>
              <a:t>的</a:t>
            </a:r>
            <a:r>
              <a:rPr lang="zh-CN" altLang="en-US" dirty="0" smtClean="0"/>
              <a:t>逆运算</a:t>
            </a:r>
            <a:endParaRPr lang="en-US" altLang="zh-CN" dirty="0" smtClean="0"/>
          </a:p>
          <a:p>
            <a:r>
              <a:rPr lang="en-US" altLang="zh-CN" dirty="0" err="1"/>
              <a:t>w.close</a:t>
            </a:r>
            <a:r>
              <a:rPr lang="en-US" altLang="zh-CN" dirty="0"/>
              <a:t>()</a:t>
            </a:r>
          </a:p>
          <a:p>
            <a:r>
              <a:rPr lang="zh-CN" altLang="en-US" dirty="0" smtClean="0"/>
              <a:t>关闭</a:t>
            </a:r>
            <a:r>
              <a:rPr lang="zh-CN" altLang="en-US" dirty="0"/>
              <a:t>文件，保证写入完全</a:t>
            </a:r>
          </a:p>
        </p:txBody>
      </p:sp>
    </p:spTree>
    <p:extLst>
      <p:ext uri="{BB962C8B-B14F-4D97-AF65-F5344CB8AC3E}">
        <p14:creationId xmlns:p14="http://schemas.microsoft.com/office/powerpoint/2010/main" val="35573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Example 06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alibri" charset="0"/>
                <a:ea typeface="宋体" charset="-122"/>
              </a:rPr>
              <a:t>给定一个</a:t>
            </a:r>
            <a:r>
              <a:rPr lang="en-GB" altLang="zh-CN" dirty="0" err="1">
                <a:latin typeface="Calibri" charset="0"/>
              </a:rPr>
              <a:t>url</a:t>
            </a:r>
            <a:r>
              <a:rPr lang="zh-CN" altLang="zh-CN" dirty="0">
                <a:latin typeface="Calibri" charset="0"/>
                <a:ea typeface="宋体" charset="-122"/>
              </a:rPr>
              <a:t>列表下载并保存</a:t>
            </a:r>
            <a:r>
              <a:rPr lang="zh-CN" altLang="zh-CN" dirty="0" smtClean="0">
                <a:latin typeface="Calibri" charset="0"/>
                <a:ea typeface="宋体" charset="-122"/>
              </a:rPr>
              <a:t>为</a:t>
            </a:r>
            <a:r>
              <a:rPr lang="en-US" altLang="zh-CN" dirty="0" err="1" smtClean="0">
                <a:latin typeface="Calibri" charset="0"/>
                <a:ea typeface="宋体" charset="-122"/>
              </a:rPr>
              <a:t>bz</a:t>
            </a:r>
            <a:r>
              <a:rPr lang="zh-CN" altLang="zh-CN" dirty="0" smtClean="0">
                <a:latin typeface="Calibri" charset="0"/>
                <a:ea typeface="宋体" charset="-122"/>
              </a:rPr>
              <a:t>压缩</a:t>
            </a:r>
            <a:r>
              <a:rPr lang="zh-CN" altLang="zh-CN" dirty="0">
                <a:latin typeface="Calibri" charset="0"/>
                <a:ea typeface="宋体" charset="-122"/>
              </a:rPr>
              <a:t>的</a:t>
            </a:r>
            <a:r>
              <a:rPr lang="en-GB" altLang="zh-CN" dirty="0">
                <a:latin typeface="Calibri" charset="0"/>
              </a:rPr>
              <a:t>BDB</a:t>
            </a:r>
            <a:r>
              <a:rPr lang="zh-CN" altLang="zh-CN" dirty="0" smtClean="0">
                <a:latin typeface="Calibri" charset="0"/>
                <a:ea typeface="宋体" charset="-122"/>
              </a:rPr>
              <a:t>格式</a:t>
            </a:r>
            <a:endParaRPr lang="zh-CN" altLang="zh-CN" dirty="0"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多文件编写脚本</a:t>
            </a:r>
            <a:endParaRPr lang="en-US" altLang="zh-CN" dirty="0" smtClean="0"/>
          </a:p>
          <a:p>
            <a:r>
              <a:rPr lang="zh-CN" altLang="en-US" dirty="0" smtClean="0"/>
              <a:t>在文件</a:t>
            </a:r>
            <a:r>
              <a:rPr lang="en-US" altLang="zh-CN" dirty="0" smtClean="0"/>
              <a:t>B.py</a:t>
            </a:r>
            <a:r>
              <a:rPr lang="zh-CN" altLang="en-US" dirty="0" smtClean="0"/>
              <a:t>中要调用文件</a:t>
            </a:r>
            <a:r>
              <a:rPr lang="en-US" altLang="zh-CN" dirty="0" smtClean="0"/>
              <a:t>A.py</a:t>
            </a:r>
            <a:r>
              <a:rPr lang="zh-CN" altLang="en-US" dirty="0" smtClean="0"/>
              <a:t>的函数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import A,</a:t>
            </a:r>
            <a:r>
              <a:rPr lang="zh-CN" altLang="en-US" dirty="0" smtClean="0"/>
              <a:t>然后可以使用</a:t>
            </a:r>
            <a:r>
              <a:rPr lang="en-US" altLang="zh-CN" dirty="0" smtClean="0"/>
              <a:t>A.name()</a:t>
            </a:r>
            <a:r>
              <a:rPr lang="zh-CN" altLang="en-US" dirty="0" smtClean="0"/>
              <a:t>来调用。或者</a:t>
            </a:r>
            <a:r>
              <a:rPr lang="en-US" altLang="zh-CN" dirty="0" smtClean="0"/>
              <a:t>from A import name </a:t>
            </a:r>
            <a:r>
              <a:rPr lang="zh-CN" altLang="en-US" dirty="0" smtClean="0"/>
              <a:t>可以直接在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里调用</a:t>
            </a:r>
            <a:r>
              <a:rPr lang="en-US" altLang="zh-CN" dirty="0" smtClean="0"/>
              <a:t>name()</a:t>
            </a:r>
            <a:r>
              <a:rPr lang="zh-CN" altLang="en-US" dirty="0" smtClean="0"/>
              <a:t>，但是如果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中也有名为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的函数时，要使用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的函数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必须采用前一种方法。</a:t>
            </a:r>
            <a:endParaRPr lang="en-US" altLang="zh-CN" dirty="0" smtClean="0"/>
          </a:p>
          <a:p>
            <a:r>
              <a:rPr lang="zh-CN" altLang="en-US" dirty="0" smtClean="0"/>
              <a:t>函数区分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仅仅按照函数名来区分，返回结果或不同参数传递都不能区分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个函数。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name():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name(arg1):</a:t>
            </a:r>
            <a:r>
              <a:rPr lang="zh-CN" altLang="en-US" dirty="0" smtClean="0"/>
              <a:t>是无法区分的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无法区分的函数，是语法错误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使用函数默认值</a:t>
            </a:r>
            <a:endParaRPr lang="en-US" altLang="zh-CN" dirty="0" smtClean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writeDb</a:t>
            </a:r>
            <a:r>
              <a:rPr lang="en-US" altLang="zh-CN" dirty="0"/>
              <a:t>(</a:t>
            </a:r>
            <a:r>
              <a:rPr lang="en-US" altLang="zh-CN" dirty="0" err="1"/>
              <a:t>outFile</a:t>
            </a:r>
            <a:r>
              <a:rPr lang="en-US" altLang="zh-CN" dirty="0"/>
              <a:t>, </a:t>
            </a:r>
            <a:r>
              <a:rPr lang="en-US" altLang="zh-CN" dirty="0" err="1"/>
              <a:t>isOverWrite</a:t>
            </a:r>
            <a:r>
              <a:rPr lang="en-US" altLang="zh-CN" dirty="0"/>
              <a:t>=False, </a:t>
            </a:r>
            <a:r>
              <a:rPr lang="en-US" altLang="zh-CN" dirty="0" err="1"/>
              <a:t>isAppend</a:t>
            </a:r>
            <a:r>
              <a:rPr lang="en-US" altLang="zh-CN" dirty="0"/>
              <a:t>=False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isOverWrite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isAppend</a:t>
            </a:r>
            <a:r>
              <a:rPr lang="zh-CN" altLang="en-US" dirty="0" smtClean="0"/>
              <a:t>不给定时，默认为</a:t>
            </a:r>
            <a:r>
              <a:rPr lang="en-US" altLang="zh-CN" dirty="0" smtClean="0"/>
              <a:t>False.</a:t>
            </a:r>
          </a:p>
          <a:p>
            <a:r>
              <a:rPr lang="zh-CN" altLang="en-US" dirty="0" smtClean="0"/>
              <a:t>默认参数必须中参数列表的最后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方式调用函数</a:t>
            </a:r>
            <a:endParaRPr lang="en-US" altLang="zh-CN" dirty="0" smtClean="0"/>
          </a:p>
          <a:p>
            <a:r>
              <a:rPr lang="en-US" altLang="zh-CN" dirty="0" err="1" smtClean="0"/>
              <a:t>writeDb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out.db</a:t>
            </a:r>
            <a:r>
              <a:rPr lang="en-US" altLang="zh-CN" dirty="0" smtClean="0"/>
              <a:t>’)</a:t>
            </a:r>
          </a:p>
          <a:p>
            <a:r>
              <a:rPr lang="en-US" altLang="zh-CN" dirty="0" err="1"/>
              <a:t>writeDb</a:t>
            </a:r>
            <a:r>
              <a:rPr lang="en-US" altLang="zh-CN" dirty="0"/>
              <a:t>(‘out.</a:t>
            </a:r>
            <a:r>
              <a:rPr lang="en-US" altLang="zh-CN" dirty="0" err="1"/>
              <a:t>db</a:t>
            </a:r>
            <a:r>
              <a:rPr lang="en-US" altLang="zh-CN" dirty="0" smtClean="0"/>
              <a:t>’,True)</a:t>
            </a:r>
          </a:p>
          <a:p>
            <a:r>
              <a:rPr lang="en-US" altLang="zh-CN" dirty="0" err="1"/>
              <a:t>writeDb</a:t>
            </a:r>
            <a:r>
              <a:rPr lang="en-US" altLang="zh-CN" dirty="0"/>
              <a:t>(‘out.</a:t>
            </a:r>
            <a:r>
              <a:rPr lang="en-US" altLang="zh-CN" dirty="0" err="1"/>
              <a:t>db</a:t>
            </a:r>
            <a:r>
              <a:rPr lang="en-US" altLang="zh-CN" dirty="0"/>
              <a:t>’,</a:t>
            </a:r>
            <a:r>
              <a:rPr lang="en-US" altLang="zh-CN" dirty="0" err="1" smtClean="0"/>
              <a:t>True,True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writeDb</a:t>
            </a:r>
            <a:r>
              <a:rPr lang="en-US" altLang="zh-CN" dirty="0"/>
              <a:t>(‘out.</a:t>
            </a:r>
            <a:r>
              <a:rPr lang="en-US" altLang="zh-CN" dirty="0" err="1"/>
              <a:t>db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isAppend</a:t>
            </a:r>
            <a:r>
              <a:rPr lang="en-US" altLang="zh-CN" dirty="0" smtClean="0"/>
              <a:t>=True)#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R</a:t>
            </a:r>
            <a:r>
              <a:rPr lang="zh-CN" altLang="en-US" dirty="0" smtClean="0"/>
              <a:t>里面函数的调用</a:t>
            </a:r>
            <a:endParaRPr lang="en-US" altLang="zh-CN" dirty="0" smtClean="0"/>
          </a:p>
          <a:p>
            <a:r>
              <a:rPr lang="zh-CN" altLang="en-US" dirty="0" smtClean="0"/>
              <a:t>函数参数列表中参数如果没有默认值，就必须在调用时全部给定。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5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bdb</a:t>
            </a:r>
            <a:r>
              <a:rPr lang="zh-CN" altLang="en-US" dirty="0" smtClean="0"/>
              <a:t>使用</a:t>
            </a:r>
            <a:br>
              <a:rPr lang="zh-CN" altLang="en-US" dirty="0" smtClean="0"/>
            </a:br>
            <a:r>
              <a:rPr lang="en-US" altLang="zh-CN" dirty="0" err="1"/>
              <a:t>bsddb.btopen</a:t>
            </a:r>
            <a:r>
              <a:rPr lang="en-US" altLang="zh-CN" dirty="0"/>
              <a:t>(</a:t>
            </a:r>
            <a:r>
              <a:rPr lang="en-US" altLang="zh-CN" dirty="0" err="1"/>
              <a:t>inFile,flag</a:t>
            </a:r>
            <a:r>
              <a:rPr lang="en-US" altLang="zh-CN" dirty="0" smtClean="0"/>
              <a:t>=‘c’)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的方式来创建</a:t>
            </a:r>
            <a:r>
              <a:rPr lang="en-US" altLang="zh-CN" dirty="0" err="1" smtClean="0"/>
              <a:t>bdb</a:t>
            </a:r>
            <a:r>
              <a:rPr lang="zh-CN" altLang="en-US" dirty="0" smtClean="0"/>
              <a:t>。如无特殊要求一般采用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可以看成是一个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但是在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模式要求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string/bytes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zip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bz2.compress()      bz2.decompress()</a:t>
            </a:r>
          </a:p>
          <a:p>
            <a:r>
              <a:rPr lang="zh-CN" altLang="en-US" dirty="0" smtClean="0"/>
              <a:t>要求输入为</a:t>
            </a:r>
            <a:r>
              <a:rPr lang="en-US" altLang="zh-CN" dirty="0" smtClean="0"/>
              <a:t>bytes/string</a:t>
            </a:r>
            <a:r>
              <a:rPr lang="zh-CN" altLang="en-US" dirty="0" smtClean="0"/>
              <a:t>。这里采用一次性在内存里压缩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解压的方法。若文件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对象过大，需要采用流的方式。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6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en-US" altLang="zh-CN" dirty="0" smtClean="0"/>
              <a:t>sock=urllib2.urlopen(</a:t>
            </a:r>
            <a:r>
              <a:rPr lang="en-US" altLang="zh-CN" dirty="0" err="1" smtClean="0"/>
              <a:t>url,timeout</a:t>
            </a:r>
            <a:r>
              <a:rPr lang="en-US" altLang="zh-CN" dirty="0" smtClean="0"/>
              <a:t>=timeout)</a:t>
            </a:r>
          </a:p>
          <a:p>
            <a:r>
              <a:rPr lang="zh-CN" altLang="en-US" dirty="0" smtClean="0"/>
              <a:t>与服务器建立链接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必须足够大，取决于网络链接速度，一般为</a:t>
            </a:r>
            <a:r>
              <a:rPr lang="en-US" altLang="zh-CN" dirty="0" smtClean="0"/>
              <a:t>10-30s</a:t>
            </a:r>
          </a:p>
          <a:p>
            <a:r>
              <a:rPr lang="en-US" altLang="zh-CN" dirty="0"/>
              <a:t>page= </a:t>
            </a:r>
            <a:r>
              <a:rPr lang="en-US" altLang="zh-CN" dirty="0" err="1"/>
              <a:t>sock.read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按流方式下载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到内存并保存为</a:t>
            </a:r>
            <a:r>
              <a:rPr lang="en-US" altLang="zh-CN" dirty="0" smtClean="0"/>
              <a:t>page</a:t>
            </a:r>
          </a:p>
          <a:p>
            <a:r>
              <a:rPr lang="zh-CN" altLang="en-US" dirty="0" smtClean="0"/>
              <a:t>对于写入硬盘对象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不再使用时最好采用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里保证写入完成。</a:t>
            </a:r>
            <a:r>
              <a:rPr lang="en-US" altLang="zh-CN" dirty="0" smtClean="0"/>
              <a:t>(</a:t>
            </a:r>
            <a:r>
              <a:rPr lang="zh-CN" altLang="en-US" dirty="0"/>
              <a:t>防止</a:t>
            </a:r>
            <a:r>
              <a:rPr lang="zh-CN" altLang="en-US" dirty="0" smtClean="0"/>
              <a:t>突然断电的情况</a:t>
            </a:r>
            <a:r>
              <a:rPr lang="en-US" altLang="zh-CN" dirty="0" smtClean="0"/>
              <a:t>)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dbd.close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w.close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5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Example </a:t>
            </a:r>
            <a:r>
              <a:rPr lang="en-GB" altLang="zh-CN" dirty="0" smtClean="0"/>
              <a:t>0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Sina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SDK</a:t>
            </a:r>
            <a:r>
              <a:rPr lang="zh-CN" altLang="en-US" dirty="0" smtClean="0"/>
              <a:t>使用的例子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通过用户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授权一个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，来发微博并获取用户</a:t>
            </a:r>
            <a:r>
              <a:rPr lang="en-US" altLang="zh-CN" dirty="0"/>
              <a:t>A</a:t>
            </a:r>
            <a:r>
              <a:rPr lang="zh-CN" altLang="en-US" dirty="0" smtClean="0"/>
              <a:t>微博</a:t>
            </a:r>
            <a:r>
              <a:rPr lang="zh-CN" altLang="en-US" dirty="0"/>
              <a:t>最新</a:t>
            </a:r>
            <a:r>
              <a:rPr lang="zh-CN" altLang="en-US" dirty="0" smtClean="0"/>
              <a:t>发布的内容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app</a:t>
            </a:r>
            <a:r>
              <a:rPr lang="zh-CN" altLang="en-US" dirty="0"/>
              <a:t>，来获取用户</a:t>
            </a:r>
            <a:r>
              <a:rPr lang="en-US" altLang="zh-CN" dirty="0"/>
              <a:t>B</a:t>
            </a:r>
            <a:r>
              <a:rPr lang="zh-CN" altLang="en-US" dirty="0"/>
              <a:t>微博最新发布的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不需要用户登录信息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OAuth1.0a</a:t>
            </a:r>
            <a:r>
              <a:rPr lang="zh-CN" altLang="en-US" dirty="0" smtClean="0"/>
              <a:t>用户认证的流程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sina</a:t>
            </a:r>
            <a:r>
              <a:rPr lang="zh-CN" altLang="en-US" dirty="0" smtClean="0"/>
              <a:t>给该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做认证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认证后</a:t>
            </a:r>
            <a:r>
              <a:rPr lang="en-US" altLang="zh-CN" dirty="0" smtClean="0"/>
              <a:t>,</a:t>
            </a:r>
            <a:r>
              <a:rPr lang="zh-CN" altLang="en-US" dirty="0"/>
              <a:t>通过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提示用户对其</a:t>
            </a:r>
            <a:r>
              <a:rPr lang="zh-CN" altLang="en-US" dirty="0"/>
              <a:t>进行</a:t>
            </a:r>
            <a:r>
              <a:rPr lang="zh-CN" altLang="en-US" dirty="0" smtClean="0"/>
              <a:t>授权认证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sina</a:t>
            </a:r>
            <a:r>
              <a:rPr lang="en-US" altLang="zh-CN" dirty="0" smtClean="0"/>
              <a:t> Web</a:t>
            </a:r>
            <a:r>
              <a:rPr lang="zh-CN" altLang="en-US" dirty="0" smtClean="0"/>
              <a:t>认证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zh-CN" altLang="en-US" dirty="0"/>
              <a:t>获取</a:t>
            </a:r>
            <a:r>
              <a:rPr lang="zh-CN" altLang="en-US" dirty="0" smtClean="0"/>
              <a:t>授权认证后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的代理访问认证</a:t>
            </a:r>
            <a:endParaRPr lang="en-US" altLang="zh-CN" dirty="0" smtClean="0"/>
          </a:p>
          <a:p>
            <a:r>
              <a:rPr lang="en-US" altLang="zh-CN" dirty="0" smtClean="0"/>
              <a:t>OAuth1.0a</a:t>
            </a:r>
            <a:r>
              <a:rPr lang="zh-CN" altLang="en-US" dirty="0" smtClean="0"/>
              <a:t>的</a:t>
            </a:r>
            <a:r>
              <a:rPr lang="zh-CN" altLang="en-US" dirty="0"/>
              <a:t>代理访问</a:t>
            </a:r>
            <a:r>
              <a:rPr lang="zh-CN" altLang="en-US" dirty="0" smtClean="0"/>
              <a:t>认证有效期是长期有效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一直到用户取消为止</a:t>
            </a:r>
            <a:endParaRPr lang="en-US" altLang="zh-CN" dirty="0" smtClean="0"/>
          </a:p>
          <a:p>
            <a:r>
              <a:rPr lang="en-US" altLang="zh-CN" dirty="0" smtClean="0"/>
              <a:t>OAuth2.0</a:t>
            </a:r>
            <a:r>
              <a:rPr lang="zh-CN" altLang="en-US" dirty="0" smtClean="0"/>
              <a:t>的</a:t>
            </a:r>
            <a:r>
              <a:rPr lang="zh-CN" altLang="en-US" dirty="0"/>
              <a:t>代理访问认证有效期</a:t>
            </a:r>
            <a:r>
              <a:rPr lang="zh-CN" altLang="en-US" dirty="0" smtClean="0"/>
              <a:t>是一段时间</a:t>
            </a:r>
            <a:r>
              <a:rPr lang="en-US" altLang="zh-CN" dirty="0" smtClean="0"/>
              <a:t>(24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后自动失效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8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1.app</a:t>
            </a:r>
            <a:r>
              <a:rPr lang="zh-CN" altLang="en-US" dirty="0"/>
              <a:t>认证</a:t>
            </a:r>
            <a:endParaRPr lang="en-US" altLang="zh-CN" dirty="0" smtClean="0"/>
          </a:p>
          <a:p>
            <a:r>
              <a:rPr lang="en-US" altLang="zh-CN" dirty="0" smtClean="0"/>
              <a:t>client </a:t>
            </a:r>
            <a:r>
              <a:rPr lang="en-US" altLang="zh-CN" dirty="0"/>
              <a:t>= </a:t>
            </a:r>
            <a:r>
              <a:rPr lang="en-US" altLang="zh-CN" dirty="0" err="1"/>
              <a:t>APIClient</a:t>
            </a:r>
            <a:r>
              <a:rPr lang="en-US" altLang="zh-CN" dirty="0"/>
              <a:t>(</a:t>
            </a:r>
            <a:r>
              <a:rPr lang="en-US" altLang="zh-CN" dirty="0" err="1"/>
              <a:t>app_key</a:t>
            </a:r>
            <a:r>
              <a:rPr lang="en-US" altLang="zh-CN" dirty="0"/>
              <a:t>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app_secret</a:t>
            </a:r>
            <a:r>
              <a:rPr lang="en-US" altLang="zh-CN" dirty="0"/>
              <a:t>=</a:t>
            </a:r>
            <a:r>
              <a:rPr lang="en-US" altLang="zh-CN" dirty="0" err="1"/>
              <a:t>appSecret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request_token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client.get_request_token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授权认证</a:t>
            </a:r>
            <a:r>
              <a:rPr lang="en-US" altLang="zh-CN" dirty="0" err="1" smtClean="0"/>
              <a:t>url</a:t>
            </a:r>
            <a:r>
              <a:rPr lang="en-US" altLang="zh-CN" dirty="0"/>
              <a:t>="http://api.t.sina.com.cn/</a:t>
            </a:r>
            <a:r>
              <a:rPr lang="en-US" altLang="zh-CN" dirty="0" err="1"/>
              <a:t>oauth</a:t>
            </a:r>
            <a:r>
              <a:rPr lang="en-US" altLang="zh-CN" dirty="0"/>
              <a:t>/</a:t>
            </a:r>
            <a:r>
              <a:rPr lang="en-US" altLang="zh-CN" dirty="0" err="1"/>
              <a:t>authorize?oauth_token</a:t>
            </a:r>
            <a:r>
              <a:rPr lang="en-US" altLang="zh-CN" dirty="0"/>
              <a:t>=%s"%(</a:t>
            </a:r>
            <a:r>
              <a:rPr lang="en-US" altLang="zh-CN" dirty="0" err="1"/>
              <a:t>request_token.oauth_token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webbrowser.open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oauth_verifier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raw_input</a:t>
            </a:r>
            <a:r>
              <a:rPr lang="en-US" altLang="zh-CN" dirty="0" smtClean="0"/>
              <a:t>(‘PIN</a:t>
            </a:r>
            <a:r>
              <a:rPr lang="en-US" altLang="zh-CN" dirty="0"/>
              <a:t>: </a:t>
            </a:r>
            <a:r>
              <a:rPr lang="en-US" altLang="zh-CN" dirty="0" smtClean="0"/>
              <a:t>’).</a:t>
            </a:r>
            <a:r>
              <a:rPr lang="en-US" altLang="zh-CN" dirty="0"/>
              <a:t>strip</a:t>
            </a:r>
            <a:r>
              <a:rPr lang="en-US" altLang="zh-CN" dirty="0" smtClean="0"/>
              <a:t>()#</a:t>
            </a:r>
            <a:r>
              <a:rPr lang="zh-CN" altLang="en-US" dirty="0" smtClean="0"/>
              <a:t>获取授权认证码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 &lt;id&gt;11086&lt;/id&gt;</a:t>
            </a:r>
          </a:p>
          <a:p>
            <a:r>
              <a:rPr lang="en-US" altLang="zh-CN" dirty="0"/>
              <a:t>     &lt;sex&gt;</a:t>
            </a:r>
            <a:r>
              <a:rPr lang="zh-CN" altLang="en-US" dirty="0"/>
              <a:t>男</a:t>
            </a:r>
            <a:r>
              <a:rPr lang="en-US" altLang="zh-CN" dirty="0"/>
              <a:t>&lt;/sex&gt;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&lt;address&gt;</a:t>
            </a:r>
            <a:r>
              <a:rPr lang="zh-CN" altLang="en-US" dirty="0"/>
              <a:t>广东，广州</a:t>
            </a:r>
            <a:r>
              <a:rPr lang="en-US" altLang="zh-CN" dirty="0"/>
              <a:t>&lt;/address&gt;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dirty="0" err="1"/>
              <a:t>fansNum</a:t>
            </a:r>
            <a:r>
              <a:rPr lang="en-US" altLang="zh-CN" dirty="0"/>
              <a:t>&gt;592&lt;/</a:t>
            </a:r>
            <a:r>
              <a:rPr lang="en-US" altLang="zh-CN" dirty="0" err="1"/>
              <a:t>fansNum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&lt;summary&gt;</a:t>
            </a:r>
            <a:r>
              <a:rPr lang="zh-CN" altLang="en-US" dirty="0"/>
              <a:t>做自己的梦，走自己的路。</a:t>
            </a:r>
            <a:r>
              <a:rPr lang="en-US" altLang="zh-CN" dirty="0"/>
              <a:t>&lt;/summary&gt;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dirty="0" err="1"/>
              <a:t>wbNum</a:t>
            </a:r>
            <a:r>
              <a:rPr lang="en-US" altLang="zh-CN" dirty="0"/>
              <a:t>&gt;1051&lt;/</a:t>
            </a:r>
            <a:r>
              <a:rPr lang="en-US" altLang="zh-CN" dirty="0" err="1"/>
              <a:t>wbNum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dirty="0" err="1"/>
              <a:t>gzNum</a:t>
            </a:r>
            <a:r>
              <a:rPr lang="en-US" altLang="zh-CN" dirty="0"/>
              <a:t>&gt;280&lt;/</a:t>
            </a:r>
            <a:r>
              <a:rPr lang="en-US" altLang="zh-CN" dirty="0" err="1"/>
              <a:t>gzNum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&lt;blog&gt;http://www.yijee.com&lt;/blog&gt;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dirty="0" err="1"/>
              <a:t>edu</a:t>
            </a:r>
            <a:r>
              <a:rPr lang="en-US" altLang="zh-CN" dirty="0"/>
              <a:t>&gt;</a:t>
            </a:r>
            <a:r>
              <a:rPr lang="zh-CN" altLang="en-US" dirty="0"/>
              <a:t>高中：    彭湃中学  </a:t>
            </a:r>
            <a:r>
              <a:rPr lang="en-US" altLang="zh-CN" dirty="0"/>
              <a:t>(1999</a:t>
            </a:r>
            <a:r>
              <a:rPr lang="zh-CN" altLang="en-US" dirty="0"/>
              <a:t>年</a:t>
            </a:r>
            <a:r>
              <a:rPr lang="en-US" altLang="zh-CN" dirty="0"/>
              <a:t>)&lt;/</a:t>
            </a:r>
            <a:r>
              <a:rPr lang="en-US" altLang="zh-CN" dirty="0" err="1"/>
              <a:t>edu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&lt;work&gt;</a:t>
            </a:r>
            <a:r>
              <a:rPr lang="zh-CN" altLang="en-US" dirty="0"/>
              <a:t>公司：    新浪微博</a:t>
            </a:r>
            <a:r>
              <a:rPr lang="en-US" altLang="zh-CN" dirty="0"/>
              <a:t>-</a:t>
            </a:r>
            <a:r>
              <a:rPr lang="en-US" altLang="zh-CN" dirty="0" err="1"/>
              <a:t>Xweibo</a:t>
            </a:r>
            <a:r>
              <a:rPr lang="en-US" altLang="zh-CN" dirty="0"/>
              <a:t>  </a:t>
            </a:r>
            <a:r>
              <a:rPr lang="zh-CN" altLang="en-US" dirty="0"/>
              <a:t>地区：广东 ，广州 职位：</a:t>
            </a:r>
            <a:r>
              <a:rPr lang="en-US" altLang="zh-CN" dirty="0"/>
              <a:t>web</a:t>
            </a:r>
            <a:r>
              <a:rPr lang="zh-CN" altLang="en-US" dirty="0"/>
              <a:t>前端</a:t>
            </a:r>
            <a:r>
              <a:rPr lang="en-US" altLang="zh-CN" dirty="0"/>
              <a:t>&lt;/work&gt;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dirty="0" err="1"/>
              <a:t>renZh</a:t>
            </a:r>
            <a:r>
              <a:rPr lang="en-US" altLang="zh-CN" dirty="0"/>
              <a:t>&gt;1&lt;/</a:t>
            </a:r>
            <a:r>
              <a:rPr lang="en-US" altLang="zh-CN" dirty="0" err="1"/>
              <a:t>renZh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dirty="0" err="1"/>
              <a:t>brithday</a:t>
            </a:r>
            <a:r>
              <a:rPr lang="en-US" altLang="zh-CN" dirty="0"/>
              <a:t>&gt;</a:t>
            </a:r>
            <a:r>
              <a:rPr lang="zh-CN" altLang="en-US" dirty="0"/>
              <a:t>魔羯座</a:t>
            </a:r>
            <a:r>
              <a:rPr lang="en-US" altLang="zh-CN" dirty="0"/>
              <a:t>&lt;/</a:t>
            </a:r>
            <a:r>
              <a:rPr lang="en-US" altLang="zh-CN" dirty="0" err="1"/>
              <a:t>brithday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&lt;/person&gt;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代理访问认证</a:t>
            </a:r>
            <a:endParaRPr lang="en-US" altLang="zh-CN" dirty="0" smtClean="0"/>
          </a:p>
          <a:p>
            <a:r>
              <a:rPr lang="en-US" altLang="zh-CN" dirty="0" err="1" smtClean="0"/>
              <a:t>request_token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OAuthToken</a:t>
            </a:r>
            <a:r>
              <a:rPr lang="en-US" altLang="zh-CN" dirty="0"/>
              <a:t>(</a:t>
            </a:r>
            <a:r>
              <a:rPr lang="en-US" altLang="zh-CN" dirty="0" err="1"/>
              <a:t>request_token.oauth_token</a:t>
            </a:r>
            <a:r>
              <a:rPr lang="en-US" altLang="zh-CN" dirty="0"/>
              <a:t>, </a:t>
            </a:r>
            <a:r>
              <a:rPr lang="en-US" altLang="zh-CN" dirty="0" err="1"/>
              <a:t>request_token.oauth_token_secret</a:t>
            </a:r>
            <a:r>
              <a:rPr lang="en-US" altLang="zh-CN" dirty="0"/>
              <a:t>, </a:t>
            </a:r>
            <a:r>
              <a:rPr lang="en-US" altLang="zh-CN" dirty="0" err="1"/>
              <a:t>oauth_verifier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/>
              <a:t>= </a:t>
            </a:r>
            <a:r>
              <a:rPr lang="en-US" altLang="zh-CN" dirty="0" err="1"/>
              <a:t>APIClient</a:t>
            </a:r>
            <a:r>
              <a:rPr lang="en-US" altLang="zh-CN" dirty="0"/>
              <a:t>(</a:t>
            </a:r>
            <a:r>
              <a:rPr lang="en-US" altLang="zh-CN" dirty="0" err="1"/>
              <a:t>app_key</a:t>
            </a:r>
            <a:r>
              <a:rPr lang="en-US" altLang="zh-CN" dirty="0"/>
              <a:t>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app_secret</a:t>
            </a:r>
            <a:r>
              <a:rPr lang="en-US" altLang="zh-CN" dirty="0"/>
              <a:t>=</a:t>
            </a:r>
            <a:r>
              <a:rPr lang="en-US" altLang="zh-CN" dirty="0" err="1"/>
              <a:t>appSecret</a:t>
            </a:r>
            <a:r>
              <a:rPr lang="en-US" altLang="zh-CN" dirty="0"/>
              <a:t>, token=</a:t>
            </a:r>
            <a:r>
              <a:rPr lang="en-US" altLang="zh-CN" dirty="0" err="1"/>
              <a:t>request_token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access_token</a:t>
            </a:r>
            <a:r>
              <a:rPr lang="en-US" altLang="zh-CN" dirty="0"/>
              <a:t> = </a:t>
            </a:r>
            <a:r>
              <a:rPr lang="en-US" altLang="zh-CN" dirty="0" err="1"/>
              <a:t>client.get_access_token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9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不要用户登录的方式查看某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的微博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需要修改</a:t>
            </a:r>
            <a:r>
              <a:rPr lang="en-US" altLang="zh-CN" dirty="0" smtClean="0"/>
              <a:t>python </a:t>
            </a:r>
            <a:r>
              <a:rPr lang="en-US" altLang="zh-CN" dirty="0" err="1" smtClean="0"/>
              <a:t>sina</a:t>
            </a:r>
            <a:r>
              <a:rPr lang="en-US" altLang="zh-CN" dirty="0" smtClean="0"/>
              <a:t> SDK</a:t>
            </a:r>
            <a:r>
              <a:rPr lang="zh-CN" altLang="en-US" dirty="0" smtClean="0"/>
              <a:t>一小部分代码。之后按照以下步骤即可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client = </a:t>
            </a:r>
            <a:r>
              <a:rPr lang="en-US" altLang="zh-CN" dirty="0" err="1"/>
              <a:t>APIClient</a:t>
            </a:r>
            <a:r>
              <a:rPr lang="en-US" altLang="zh-CN" dirty="0"/>
              <a:t>(</a:t>
            </a:r>
            <a:r>
              <a:rPr lang="en-US" altLang="zh-CN" dirty="0" err="1"/>
              <a:t>app_key</a:t>
            </a:r>
            <a:r>
              <a:rPr lang="en-US" altLang="zh-CN" dirty="0"/>
              <a:t>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app_secret</a:t>
            </a:r>
            <a:r>
              <a:rPr lang="en-US" altLang="zh-CN" dirty="0"/>
              <a:t>=</a:t>
            </a:r>
            <a:r>
              <a:rPr lang="en-US" altLang="zh-CN" dirty="0" err="1"/>
              <a:t>appSecret,</a:t>
            </a:r>
            <a:r>
              <a:rPr lang="en-US" altLang="zh-CN" dirty="0" err="1">
                <a:solidFill>
                  <a:srgbClr val="FF0000"/>
                </a:solidFill>
              </a:rPr>
              <a:t>isAuthorization</a:t>
            </a:r>
            <a:r>
              <a:rPr lang="en-US" altLang="zh-CN" dirty="0">
                <a:solidFill>
                  <a:srgbClr val="FF0000"/>
                </a:solidFill>
              </a:rPr>
              <a:t>=False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client.get.statuses</a:t>
            </a:r>
            <a:r>
              <a:rPr lang="en-US" altLang="zh-CN" dirty="0"/>
              <a:t>__</a:t>
            </a:r>
            <a:r>
              <a:rPr lang="en-US" altLang="zh-CN" dirty="0" err="1"/>
              <a:t>user_timeline</a:t>
            </a:r>
            <a:r>
              <a:rPr lang="en-US" altLang="zh-CN" dirty="0"/>
              <a:t>(source=</a:t>
            </a:r>
            <a:r>
              <a:rPr lang="en-US" altLang="zh-CN" dirty="0" err="1"/>
              <a:t>appKey</a:t>
            </a:r>
            <a:r>
              <a:rPr lang="en-US" altLang="zh-CN" dirty="0"/>
              <a:t>, </a:t>
            </a:r>
            <a:r>
              <a:rPr lang="en-US" altLang="zh-CN" dirty="0" err="1"/>
              <a:t>screen_name</a:t>
            </a:r>
            <a:r>
              <a:rPr lang="en-US" altLang="zh-CN" dirty="0"/>
              <a:t>=name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获取相关微博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Sina</a:t>
            </a:r>
            <a:r>
              <a:rPr lang="zh-CN" altLang="en-US" dirty="0" smtClean="0"/>
              <a:t>微博最多只能获取当前用户最新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条的信息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只能实时抓取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pickle/</a:t>
            </a:r>
            <a:r>
              <a:rPr lang="en-US" altLang="zh-CN" dirty="0" err="1" smtClean="0"/>
              <a:t>cPickle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可以把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大部分对象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到硬盘或网络上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方便其它程序获取该对象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即序列化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cPickle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速度快，接口一致</a:t>
            </a:r>
            <a:endParaRPr lang="en-US" altLang="zh-CN" dirty="0" smtClean="0"/>
          </a:p>
          <a:p>
            <a:r>
              <a:rPr lang="en-US" altLang="zh-CN" dirty="0" err="1"/>
              <a:t>infoDb</a:t>
            </a:r>
            <a:r>
              <a:rPr lang="en-US" altLang="zh-CN" dirty="0"/>
              <a:t>=</a:t>
            </a:r>
            <a:r>
              <a:rPr lang="en-US" altLang="zh-CN" dirty="0" err="1"/>
              <a:t>cPickle.load</a:t>
            </a:r>
            <a:r>
              <a:rPr lang="en-US" altLang="zh-CN" dirty="0"/>
              <a:t>(</a:t>
            </a:r>
            <a:r>
              <a:rPr lang="en-US" altLang="zh-CN" dirty="0" err="1"/>
              <a:t>inf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输入流 如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=open(file)</a:t>
            </a:r>
          </a:p>
          <a:p>
            <a:r>
              <a:rPr lang="en-US" altLang="zh-CN" dirty="0" err="1" smtClean="0"/>
              <a:t>cPickle.dump</a:t>
            </a:r>
            <a:r>
              <a:rPr lang="en-US" altLang="zh-CN" dirty="0" smtClean="0"/>
              <a:t>(infoDb,outf,2)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infoDb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,2</a:t>
            </a:r>
            <a:r>
              <a:rPr lang="zh-CN" altLang="en-US" dirty="0" smtClean="0"/>
              <a:t>为使用版本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也可以不给定该参数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outf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输出流，如</a:t>
            </a:r>
            <a:r>
              <a:rPr lang="en-US" altLang="zh-CN" dirty="0" err="1" smtClean="0"/>
              <a:t>outf</a:t>
            </a:r>
            <a:r>
              <a:rPr lang="en-US" altLang="zh-CN" dirty="0" smtClean="0"/>
              <a:t>=open(</a:t>
            </a:r>
            <a:r>
              <a:rPr lang="en-US" altLang="zh-CN" dirty="0" err="1" smtClean="0"/>
              <a:t>infodbFile</a:t>
            </a:r>
            <a:r>
              <a:rPr lang="en-US" altLang="zh-CN" dirty="0"/>
              <a:t>,'w')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80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Example </a:t>
            </a:r>
            <a:r>
              <a:rPr lang="en-GB" altLang="zh-CN" dirty="0" smtClean="0"/>
              <a:t>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alibri" charset="0"/>
                <a:ea typeface="宋体" charset="-122"/>
              </a:rPr>
              <a:t>去除包含</a:t>
            </a:r>
            <a:r>
              <a:rPr lang="en-GB" altLang="zh-CN" dirty="0">
                <a:latin typeface="Calibri" charset="0"/>
              </a:rPr>
              <a:t>&lt;...&gt;</a:t>
            </a:r>
            <a:r>
              <a:rPr lang="zh-CN" altLang="zh-CN" dirty="0">
                <a:latin typeface="Calibri" charset="0"/>
                <a:ea typeface="宋体" charset="-122"/>
              </a:rPr>
              <a:t>的</a:t>
            </a:r>
            <a:r>
              <a:rPr lang="en-GB" altLang="zh-CN" dirty="0">
                <a:latin typeface="Calibri" charset="0"/>
              </a:rPr>
              <a:t>HTML</a:t>
            </a:r>
            <a:r>
              <a:rPr lang="zh-CN" altLang="zh-CN" dirty="0" smtClean="0">
                <a:latin typeface="Calibri" charset="0"/>
                <a:ea typeface="宋体" charset="-122"/>
              </a:rPr>
              <a:t>标签</a:t>
            </a:r>
            <a:endParaRPr lang="zh-CN" altLang="zh-CN" dirty="0"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5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re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使用正则表达式</a:t>
            </a:r>
          </a:p>
          <a:p>
            <a:r>
              <a:rPr lang="en-US" altLang="zh-CN" dirty="0"/>
              <a:t>pattern=r</a:t>
            </a:r>
            <a:r>
              <a:rPr lang="en-US" altLang="zh-CN" dirty="0" smtClean="0"/>
              <a:t>'&lt;[^&lt;&gt;]*&gt;‘</a:t>
            </a:r>
          </a:p>
          <a:p>
            <a:r>
              <a:rPr lang="en-US" altLang="zh-CN" dirty="0" smtClean="0"/>
              <a:t>matcher=</a:t>
            </a:r>
            <a:r>
              <a:rPr lang="en-US" altLang="zh-CN" dirty="0" err="1" smtClean="0"/>
              <a:t>re.compile</a:t>
            </a:r>
            <a:r>
              <a:rPr lang="en-US" altLang="zh-CN" dirty="0" smtClean="0"/>
              <a:t>(pattern)</a:t>
            </a:r>
          </a:p>
          <a:p>
            <a:endParaRPr lang="en-US" altLang="zh-CN" dirty="0" smtClean="0"/>
          </a:p>
          <a:p>
            <a:r>
              <a:rPr lang="en-US" altLang="zh-CN" dirty="0"/>
              <a:t>content=</a:t>
            </a:r>
            <a:r>
              <a:rPr lang="en-US" altLang="zh-CN" dirty="0" err="1"/>
              <a:t>matcher.sub</a:t>
            </a:r>
            <a:r>
              <a:rPr lang="en-US" altLang="zh-CN" dirty="0"/>
              <a:t>('',content)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从键盘里读入字符，并打印出该字符。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5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脚本格式开头</a:t>
            </a:r>
            <a:endParaRPr lang="en-US" altLang="zh-CN" dirty="0" smtClean="0"/>
          </a:p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python</a:t>
            </a:r>
          </a:p>
          <a:p>
            <a:r>
              <a:rPr lang="en-US" altLang="zh-CN" dirty="0"/>
              <a:t># -*- coding: UTF-8  </a:t>
            </a:r>
            <a:r>
              <a:rPr lang="en-US" altLang="zh-CN" dirty="0" smtClean="0"/>
              <a:t>-*-</a:t>
            </a:r>
          </a:p>
          <a:p>
            <a:r>
              <a:rPr lang="en-US" altLang="zh-CN" dirty="0"/>
              <a:t>if __name__=="__main__":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也用于注释说明文字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pass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/R</a:t>
            </a:r>
            <a:r>
              <a:rPr lang="zh-CN" altLang="en-US" dirty="0" smtClean="0"/>
              <a:t>里面的空语句即</a:t>
            </a:r>
            <a:r>
              <a:rPr lang="en-US" altLang="zh-CN" dirty="0" smtClean="0"/>
              <a:t>{;}</a:t>
            </a:r>
          </a:p>
        </p:txBody>
      </p:sp>
    </p:spTree>
    <p:extLst>
      <p:ext uri="{BB962C8B-B14F-4D97-AF65-F5344CB8AC3E}">
        <p14:creationId xmlns:p14="http://schemas.microsoft.com/office/powerpoint/2010/main" val="38730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tab/space/</a:t>
            </a:r>
            <a:r>
              <a:rPr lang="zh-CN" altLang="en-US" dirty="0" smtClean="0"/>
              <a:t>换行符 来控制逻辑，而不像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/R</a:t>
            </a:r>
            <a:r>
              <a:rPr lang="zh-CN" altLang="en-US" dirty="0" smtClean="0"/>
              <a:t>用</a:t>
            </a:r>
            <a:r>
              <a:rPr lang="en-US" altLang="zh-CN" dirty="0" smtClean="0"/>
              <a:t>{}</a:t>
            </a:r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smtClean="0"/>
              <a:t>中一</a:t>
            </a:r>
            <a:r>
              <a:rPr lang="zh-CN" altLang="en-US" dirty="0" smtClean="0"/>
              <a:t>个多行的语法结构体，语法关键词必须以</a:t>
            </a:r>
            <a:r>
              <a:rPr lang="en-US" altLang="zh-CN" dirty="0" smtClean="0"/>
              <a:t>:</a:t>
            </a:r>
            <a:r>
              <a:rPr lang="zh-CN" altLang="en-US" dirty="0" smtClean="0"/>
              <a:t>结尾，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f condition1 or condition2 and condition03: 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f (</a:t>
            </a:r>
            <a:r>
              <a:rPr lang="en-US" altLang="zh-CN" dirty="0"/>
              <a:t>condition1 or condition2 and condition03</a:t>
            </a:r>
            <a:r>
              <a:rPr lang="en-US" altLang="zh-CN" dirty="0" smtClean="0"/>
              <a:t>):</a:t>
            </a:r>
          </a:p>
          <a:p>
            <a:r>
              <a:rPr lang="zh-CN" altLang="en-US" dirty="0" smtClean="0"/>
              <a:t>逻辑与 用</a:t>
            </a:r>
            <a:r>
              <a:rPr lang="en-US" altLang="zh-CN" dirty="0" smtClean="0"/>
              <a:t>and</a:t>
            </a:r>
          </a:p>
          <a:p>
            <a:r>
              <a:rPr lang="zh-CN" altLang="en-US" dirty="0" smtClean="0"/>
              <a:t>逻辑或 用</a:t>
            </a:r>
            <a:r>
              <a:rPr lang="en-US" altLang="zh-CN" dirty="0" smtClean="0"/>
              <a:t>or</a:t>
            </a:r>
          </a:p>
          <a:p>
            <a:r>
              <a:rPr lang="en-US" altLang="zh-CN" dirty="0" err="1"/>
              <a:t>boolean</a:t>
            </a:r>
            <a:r>
              <a:rPr lang="zh-CN" altLang="en-US" dirty="0" smtClean="0"/>
              <a:t>值分布为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3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while </a:t>
            </a:r>
            <a:r>
              <a:rPr lang="en-US" altLang="zh-CN" dirty="0" smtClean="0"/>
              <a:t>condition: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  <a:endParaRPr lang="en-US" altLang="zh-CN" dirty="0"/>
          </a:p>
          <a:p>
            <a:r>
              <a:rPr lang="zh-CN" altLang="en-US" dirty="0" smtClean="0"/>
              <a:t>在终端显示提示信息</a:t>
            </a:r>
            <a:r>
              <a:rPr lang="en-US" altLang="zh-CN" dirty="0" smtClean="0"/>
              <a:t>(input</a:t>
            </a:r>
            <a:r>
              <a:rPr lang="en-US" altLang="zh-CN" dirty="0"/>
              <a:t>: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，并让用户从键盘</a:t>
            </a:r>
            <a:r>
              <a:rPr lang="zh-CN" altLang="en-US" dirty="0"/>
              <a:t>读入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smtClean="0"/>
              <a:t>r=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(“input:")</a:t>
            </a:r>
          </a:p>
          <a:p>
            <a:r>
              <a:rPr lang="zh-CN" altLang="en-US" dirty="0" smtClean="0"/>
              <a:t>把字符打印到终端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rint 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6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从命令行里选择指定的文件，并按行方式读入该文件。</a:t>
            </a:r>
          </a:p>
        </p:txBody>
      </p:sp>
    </p:spTree>
    <p:extLst>
      <p:ext uri="{BB962C8B-B14F-4D97-AF65-F5344CB8AC3E}">
        <p14:creationId xmlns:p14="http://schemas.microsoft.com/office/powerpoint/2010/main" val="7112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定义函数的方法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(arg1,arg2):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pass </a:t>
            </a:r>
          </a:p>
          <a:p>
            <a:r>
              <a:rPr lang="zh-CN" altLang="en-US" dirty="0"/>
              <a:t>获取命令行传递的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err="1" smtClean="0"/>
              <a:t>scriptName</a:t>
            </a:r>
            <a:r>
              <a:rPr lang="en-US" altLang="zh-CN" dirty="0" smtClean="0"/>
              <a:t> arg1 arg2 arg3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sys.argv</a:t>
            </a:r>
            <a:r>
              <a:rPr lang="en-US" altLang="zh-CN" dirty="0" smtClean="0"/>
              <a:t>[0]#</a:t>
            </a:r>
            <a:r>
              <a:rPr lang="en-US" altLang="zh-CN" dirty="0"/>
              <a:t> </a:t>
            </a:r>
            <a:r>
              <a:rPr lang="en-US" altLang="zh-CN" dirty="0" err="1"/>
              <a:t>script</a:t>
            </a:r>
            <a:r>
              <a:rPr lang="en-US" altLang="zh-CN" dirty="0" err="1" smtClean="0"/>
              <a:t>Name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sys.argv</a:t>
            </a:r>
            <a:r>
              <a:rPr lang="en-US" altLang="zh-CN" dirty="0"/>
              <a:t>[1</a:t>
            </a:r>
            <a:r>
              <a:rPr lang="en-US" altLang="zh-CN" dirty="0" smtClean="0"/>
              <a:t>]#arg1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sys.argv</a:t>
            </a:r>
            <a:r>
              <a:rPr lang="zh-CN" altLang="en-US" dirty="0" smtClean="0"/>
              <a:t>为数组，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1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1988</Words>
  <Application>Microsoft Office PowerPoint</Application>
  <PresentationFormat>On-screen Show (4:3)</PresentationFormat>
  <Paragraphs>218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主题​​</vt:lpstr>
      <vt:lpstr>An Introduction to Python by examples</vt:lpstr>
      <vt:lpstr> Notepad++&amp;Python</vt:lpstr>
      <vt:lpstr>PowerPoint Presentation</vt:lpstr>
      <vt:lpstr>Example 01</vt:lpstr>
      <vt:lpstr>小结(1)</vt:lpstr>
      <vt:lpstr>小结(2)</vt:lpstr>
      <vt:lpstr>小结(3)</vt:lpstr>
      <vt:lpstr>Example 02</vt:lpstr>
      <vt:lpstr>小结(1)</vt:lpstr>
      <vt:lpstr>小结(2)</vt:lpstr>
      <vt:lpstr>Example 03</vt:lpstr>
      <vt:lpstr>小结(1)</vt:lpstr>
      <vt:lpstr>小结(2)</vt:lpstr>
      <vt:lpstr>小结(3)</vt:lpstr>
      <vt:lpstr>Example 04</vt:lpstr>
      <vt:lpstr>小结(1)</vt:lpstr>
      <vt:lpstr>小结(2)</vt:lpstr>
      <vt:lpstr>小结(3)</vt:lpstr>
      <vt:lpstr>Example 05</vt:lpstr>
      <vt:lpstr>小结(1)</vt:lpstr>
      <vt:lpstr>小结(2)</vt:lpstr>
      <vt:lpstr>Example 06</vt:lpstr>
      <vt:lpstr>小结(1)</vt:lpstr>
      <vt:lpstr>小结(2)</vt:lpstr>
      <vt:lpstr>小结(3)</vt:lpstr>
      <vt:lpstr>小结(4)</vt:lpstr>
      <vt:lpstr>Example 07</vt:lpstr>
      <vt:lpstr>小结(1)</vt:lpstr>
      <vt:lpstr>小结(2)</vt:lpstr>
      <vt:lpstr>小结(3)</vt:lpstr>
      <vt:lpstr>小结(4)</vt:lpstr>
      <vt:lpstr>小结(5)</vt:lpstr>
      <vt:lpstr>Example 08</vt:lpstr>
      <vt:lpstr>小结(1)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Python</dc:title>
  <dc:creator>User</dc:creator>
  <cp:lastModifiedBy>chengjun</cp:lastModifiedBy>
  <cp:revision>153</cp:revision>
  <dcterms:created xsi:type="dcterms:W3CDTF">2012-02-19T00:52:06Z</dcterms:created>
  <dcterms:modified xsi:type="dcterms:W3CDTF">2012-03-05T13:55:50Z</dcterms:modified>
</cp:coreProperties>
</file>