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1993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01E8-AB3E-5845-9493-565C6BE54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22363"/>
            <a:ext cx="539948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35FB6-D9DC-9D44-A54C-9EACF7740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602038"/>
            <a:ext cx="53994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86A73-7123-484F-9474-8D2BC7A4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F1AB6-BA2E-864A-8432-6DE83E61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3C643-9201-9C44-87A7-FE4C2223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0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CC4AA-FAE3-574C-9106-C2CBB1BC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69A98-071F-5B4B-BD4B-50C56F93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CF991-EF6F-874D-850A-D6404263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231D-5ECC-744B-8C80-8CDD9C1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6A47D-1F97-3F4B-9250-2D2EF38C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0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67748-6F36-B246-9F68-71AC945E7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BA29F-1459-B948-AF41-7B8EAA8F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D1FBE-F57E-5C48-A898-622E2ADA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CFDD1-55F3-B149-B6B3-0E3445BF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2412B-3769-4841-9937-FC3614EA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0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2BF7-6A93-504B-90DB-F5D997A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50EB4-C8A0-A74C-B137-DF5B6AAC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DBE18-1E6E-784C-A5BE-421941F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5096B-ABB6-6A4B-8578-42A457E7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53224-9A13-6846-A798-C910BDBB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2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D2ACE-9A85-C74A-B37A-934EAAF1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01782-26F7-0A4F-AE45-17C45C04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F9284-F664-2842-BDAF-C3D2CBAF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3805-796A-044A-B1A0-948E887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88EE0-CD46-9048-A4C6-4289976A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2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4716-AB69-DC4D-8899-927B6FD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7F007-6033-FC43-BD5C-ADC0ED4C6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9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5986C-8B52-C84E-96AF-A3EE42849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9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7441D-A82D-BC4D-9B72-0CBA07E9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1DC6C-FD00-514C-ADD9-0B7BB76F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780DB-411C-B344-9EE5-60F173FB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8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108D-7B21-1040-852A-6B50FF22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2" y="365129"/>
            <a:ext cx="6209408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0DD01-04FF-104E-9DBD-DE783E94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7251C-41A4-AA46-98E2-49CE30F9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1ECDB6-A12F-8447-ABDF-336E2498F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54C69-2A5A-A449-ADF9-8EEA198B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6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9B028-F62F-DC43-95C4-49D3401A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EB0DA-3027-8140-B27B-D090BFF7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300D89-11DC-7C42-8D1C-571606D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30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5C896-7591-CF45-880A-7F6F0731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39736-091D-4147-8CBE-5520163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5AC40-F7B6-3445-BB37-85293003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58C0C-B7F4-6848-8F85-FC5B8DA7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2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4634B-E32F-2C4A-8B44-B0A85C6E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F87BEC-1DFC-E446-9547-711B84E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5E873-EB13-BA49-A8BC-7FCF8B5F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9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813A-E8F6-BA40-A1A7-B3C30FFE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57200"/>
            <a:ext cx="232196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E07C4-DE02-DA4F-B251-3AB1D724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6" y="987429"/>
            <a:ext cx="36446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B16A4-6CDF-7546-8935-013DBE93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057400"/>
            <a:ext cx="232196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F1A32-9D60-BA4F-B4A9-7E08C24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7AF3B-910A-B045-9CAF-A13C7D7E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AD395-3131-1A4A-BD80-F6CA2FF9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2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09C85-BB11-5245-92CA-3A14A127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57200"/>
            <a:ext cx="232196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B70DC9-B408-BA4E-A90A-E4ECE296E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6" y="987429"/>
            <a:ext cx="36446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73646-401B-4645-B5C2-CE8EFF5F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057400"/>
            <a:ext cx="232196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BB896-7CFB-6C42-8635-B24CF3D0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6843D-224C-564E-B645-AB050935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55703-7B1B-9F49-AADA-5344EE7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7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671EBC-7E0C-264B-8C69-0638E8CE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C0A22-DBFA-154B-8E12-27BBF970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943E7-D441-C14B-966B-C276D3A8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3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2F35-54C2-FC4B-AD90-0D8E7C7D2A3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FBB7F-DFC9-7D4A-8551-5E02C02CC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7D2AE-AB62-8B41-8FD6-73DFD2BEA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99A5-D8D3-B741-A7FE-29396541B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6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66583E-0C87-964E-A91A-3DA8487D1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6" t="24341" r="12414" b="13643"/>
          <a:stretch/>
        </p:blipFill>
        <p:spPr>
          <a:xfrm>
            <a:off x="32436" y="4"/>
            <a:ext cx="7134447" cy="68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1</cp:revision>
  <dcterms:created xsi:type="dcterms:W3CDTF">2021-10-02T02:26:20Z</dcterms:created>
  <dcterms:modified xsi:type="dcterms:W3CDTF">2021-10-02T02:28:02Z</dcterms:modified>
</cp:coreProperties>
</file>