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02020-CCBE-45BB-94BC-3B61C3EBD61D}" type="doc">
      <dgm:prSet loTypeId="urn:microsoft.com/office/officeart/2005/8/layout/pyramid1" loCatId="list" qsTypeId="urn:microsoft.com/office/officeart/2005/8/quickstyle/simple2" qsCatId="simple" csTypeId="urn:microsoft.com/office/officeart/2005/8/colors/colorful1" csCatId="colorful" phldr="1"/>
      <dgm:spPr/>
    </dgm:pt>
    <dgm:pt modelId="{AA875CA8-E796-4F28-BAFB-FA1847539BE5}">
      <dgm:prSet phldrT="[Text]" custT="1"/>
      <dgm:spPr/>
      <dgm:t>
        <a:bodyPr/>
        <a:lstStyle/>
        <a:p>
          <a:r>
            <a:rPr lang="en-US" sz="2800" dirty="0" err="1">
              <a:solidFill>
                <a:schemeClr val="tx1"/>
              </a:solidFill>
            </a:rPr>
            <a:t>原理</a:t>
          </a:r>
          <a:endParaRPr lang="en-US" sz="2800" dirty="0">
            <a:solidFill>
              <a:schemeClr val="tx1"/>
            </a:solidFill>
          </a:endParaRPr>
        </a:p>
      </dgm:t>
    </dgm:pt>
    <dgm:pt modelId="{C9F5F0B9-241F-4941-9D08-4E0CC7F789FA}" type="parTrans" cxnId="{33E2A96F-97E4-4456-ABAA-B21466BBB370}">
      <dgm:prSet/>
      <dgm:spPr/>
      <dgm:t>
        <a:bodyPr/>
        <a:lstStyle/>
        <a:p>
          <a:endParaRPr lang="en-US"/>
        </a:p>
      </dgm:t>
    </dgm:pt>
    <dgm:pt modelId="{47FABD46-7DE0-4F1E-AE64-878F408998E8}" type="sibTrans" cxnId="{33E2A96F-97E4-4456-ABAA-B21466BBB370}">
      <dgm:prSet/>
      <dgm:spPr/>
      <dgm:t>
        <a:bodyPr/>
        <a:lstStyle/>
        <a:p>
          <a:endParaRPr lang="en-US"/>
        </a:p>
      </dgm:t>
    </dgm:pt>
    <dgm:pt modelId="{67326836-18C1-4999-836D-5E14E60FDC5F}">
      <dgm:prSet phldrT="[Text]" custT="1"/>
      <dgm:spPr/>
      <dgm:t>
        <a:bodyPr/>
        <a:lstStyle/>
        <a:p>
          <a:r>
            <a:rPr lang="zh-CN" altLang="en-US" sz="2800" dirty="0"/>
            <a:t>数据</a:t>
          </a:r>
          <a:endParaRPr lang="en-US" sz="2800" dirty="0"/>
        </a:p>
      </dgm:t>
    </dgm:pt>
    <dgm:pt modelId="{47473890-925E-45D9-95CD-B5391CD63196}" type="parTrans" cxnId="{DF33546C-CE26-4120-91BC-10A5CE7F6A6A}">
      <dgm:prSet/>
      <dgm:spPr/>
      <dgm:t>
        <a:bodyPr/>
        <a:lstStyle/>
        <a:p>
          <a:endParaRPr lang="en-US"/>
        </a:p>
      </dgm:t>
    </dgm:pt>
    <dgm:pt modelId="{6FA3D2F2-8E15-45D4-9220-23E113687B33}" type="sibTrans" cxnId="{DF33546C-CE26-4120-91BC-10A5CE7F6A6A}">
      <dgm:prSet/>
      <dgm:spPr/>
      <dgm:t>
        <a:bodyPr/>
        <a:lstStyle/>
        <a:p>
          <a:endParaRPr lang="en-US"/>
        </a:p>
      </dgm:t>
    </dgm:pt>
    <dgm:pt modelId="{A2636835-47D5-441B-B75C-050C3C99F2E6}">
      <dgm:prSet phldrT="[Text]" custT="1"/>
      <dgm:spPr/>
      <dgm:t>
        <a:bodyPr/>
        <a:lstStyle/>
        <a:p>
          <a:r>
            <a:rPr lang="en-US" sz="2800" dirty="0" err="1"/>
            <a:t>机制</a:t>
          </a:r>
          <a:endParaRPr lang="en-US" sz="2800" dirty="0"/>
        </a:p>
      </dgm:t>
    </dgm:pt>
    <dgm:pt modelId="{79F09B83-AB51-4031-AD83-A2B3A43C6597}" type="parTrans" cxnId="{D75208E7-DCC3-4B64-8F14-B1C4AA3BBA6E}">
      <dgm:prSet/>
      <dgm:spPr/>
      <dgm:t>
        <a:bodyPr/>
        <a:lstStyle/>
        <a:p>
          <a:endParaRPr lang="en-US"/>
        </a:p>
      </dgm:t>
    </dgm:pt>
    <dgm:pt modelId="{EF822B51-F3B6-41C0-9A35-4CA8DA77272E}" type="sibTrans" cxnId="{D75208E7-DCC3-4B64-8F14-B1C4AA3BBA6E}">
      <dgm:prSet/>
      <dgm:spPr/>
      <dgm:t>
        <a:bodyPr/>
        <a:lstStyle/>
        <a:p>
          <a:endParaRPr lang="en-US"/>
        </a:p>
      </dgm:t>
    </dgm:pt>
    <dgm:pt modelId="{F77D67B5-22F6-468D-9098-DCCDE817ABE3}">
      <dgm:prSet phldrT="[Text]" custT="1"/>
      <dgm:spPr/>
      <dgm:t>
        <a:bodyPr/>
        <a:lstStyle/>
        <a:p>
          <a:r>
            <a:rPr lang="zh-CN" altLang="en-US" sz="2800" dirty="0"/>
            <a:t>模式</a:t>
          </a:r>
          <a:endParaRPr lang="en-US" sz="3200" dirty="0"/>
        </a:p>
      </dgm:t>
    </dgm:pt>
    <dgm:pt modelId="{DDE8C9A5-B9EC-4D0B-9610-559FDCF3FD70}" type="parTrans" cxnId="{12483EA2-CB37-4912-B218-32285CEF742D}">
      <dgm:prSet/>
      <dgm:spPr/>
      <dgm:t>
        <a:bodyPr/>
        <a:lstStyle/>
        <a:p>
          <a:endParaRPr lang="en-US"/>
        </a:p>
      </dgm:t>
    </dgm:pt>
    <dgm:pt modelId="{3F8FCFE8-2776-4472-B139-0A6F587C5BA9}" type="sibTrans" cxnId="{12483EA2-CB37-4912-B218-32285CEF742D}">
      <dgm:prSet/>
      <dgm:spPr/>
      <dgm:t>
        <a:bodyPr/>
        <a:lstStyle/>
        <a:p>
          <a:endParaRPr lang="en-US"/>
        </a:p>
      </dgm:t>
    </dgm:pt>
    <dgm:pt modelId="{68F2668A-D35B-264F-B6D6-EC93CC500526}">
      <dgm:prSet custT="1"/>
      <dgm:spPr/>
      <dgm:t>
        <a:bodyPr/>
        <a:lstStyle/>
        <a:p>
          <a:r>
            <a:rPr lang="zh-CN" altLang="en-US" sz="2800" dirty="0"/>
            <a:t>问题</a:t>
          </a:r>
        </a:p>
      </dgm:t>
    </dgm:pt>
    <dgm:pt modelId="{394B3D12-26AF-2D4C-89AF-BD82D86E100B}" type="parTrans" cxnId="{22220278-797F-7242-AE18-E68082A82D83}">
      <dgm:prSet/>
      <dgm:spPr/>
      <dgm:t>
        <a:bodyPr/>
        <a:lstStyle/>
        <a:p>
          <a:endParaRPr lang="zh-CN" altLang="en-US"/>
        </a:p>
      </dgm:t>
    </dgm:pt>
    <dgm:pt modelId="{D4516EC3-BED0-AC46-A0AF-582620A3BB5C}" type="sibTrans" cxnId="{22220278-797F-7242-AE18-E68082A82D83}">
      <dgm:prSet/>
      <dgm:spPr/>
      <dgm:t>
        <a:bodyPr/>
        <a:lstStyle/>
        <a:p>
          <a:endParaRPr lang="zh-CN" altLang="en-US"/>
        </a:p>
      </dgm:t>
    </dgm:pt>
    <dgm:pt modelId="{80D4ECAF-3E82-BF40-8672-F1D23B967496}" type="pres">
      <dgm:prSet presAssocID="{A9D02020-CCBE-45BB-94BC-3B61C3EBD61D}" presName="Name0" presStyleCnt="0">
        <dgm:presLayoutVars>
          <dgm:dir/>
          <dgm:animLvl val="lvl"/>
          <dgm:resizeHandles val="exact"/>
        </dgm:presLayoutVars>
      </dgm:prSet>
      <dgm:spPr/>
    </dgm:pt>
    <dgm:pt modelId="{702227AB-15A1-8543-A132-525679B1EA7A}" type="pres">
      <dgm:prSet presAssocID="{AA875CA8-E796-4F28-BAFB-FA1847539BE5}" presName="Name8" presStyleCnt="0"/>
      <dgm:spPr/>
    </dgm:pt>
    <dgm:pt modelId="{385842C8-8FF1-AB49-ABDA-4F0AD6E25380}" type="pres">
      <dgm:prSet presAssocID="{AA875CA8-E796-4F28-BAFB-FA1847539BE5}" presName="level" presStyleLbl="node1" presStyleIdx="0" presStyleCnt="5">
        <dgm:presLayoutVars>
          <dgm:chMax val="1"/>
          <dgm:bulletEnabled val="1"/>
        </dgm:presLayoutVars>
      </dgm:prSet>
      <dgm:spPr/>
    </dgm:pt>
    <dgm:pt modelId="{F5582365-F9B8-4044-9AB5-4DF6E72445E3}" type="pres">
      <dgm:prSet presAssocID="{AA875CA8-E796-4F28-BAFB-FA1847539B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CE3AF8A-0666-0B4E-81D8-3EE675B803E2}" type="pres">
      <dgm:prSet presAssocID="{A2636835-47D5-441B-B75C-050C3C99F2E6}" presName="Name8" presStyleCnt="0"/>
      <dgm:spPr/>
    </dgm:pt>
    <dgm:pt modelId="{81E28FF2-AE41-6D44-BC2E-2D2B8EE9DF6D}" type="pres">
      <dgm:prSet presAssocID="{A2636835-47D5-441B-B75C-050C3C99F2E6}" presName="level" presStyleLbl="node1" presStyleIdx="1" presStyleCnt="5">
        <dgm:presLayoutVars>
          <dgm:chMax val="1"/>
          <dgm:bulletEnabled val="1"/>
        </dgm:presLayoutVars>
      </dgm:prSet>
      <dgm:spPr/>
    </dgm:pt>
    <dgm:pt modelId="{60737051-77C7-524E-A2BD-7E85CACF6888}" type="pres">
      <dgm:prSet presAssocID="{A2636835-47D5-441B-B75C-050C3C99F2E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1CF08C3-080A-6446-B0DC-661058E68CAE}" type="pres">
      <dgm:prSet presAssocID="{F77D67B5-22F6-468D-9098-DCCDE817ABE3}" presName="Name8" presStyleCnt="0"/>
      <dgm:spPr/>
    </dgm:pt>
    <dgm:pt modelId="{C04272FC-62EA-4449-AC96-E4F5F3097C50}" type="pres">
      <dgm:prSet presAssocID="{F77D67B5-22F6-468D-9098-DCCDE817ABE3}" presName="level" presStyleLbl="node1" presStyleIdx="2" presStyleCnt="5">
        <dgm:presLayoutVars>
          <dgm:chMax val="1"/>
          <dgm:bulletEnabled val="1"/>
        </dgm:presLayoutVars>
      </dgm:prSet>
      <dgm:spPr/>
    </dgm:pt>
    <dgm:pt modelId="{1C0B9CA9-C2EA-E041-BEF1-922BF9C9C5B8}" type="pres">
      <dgm:prSet presAssocID="{F77D67B5-22F6-468D-9098-DCCDE817ABE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E71FA3-8584-8747-9102-EFB2EEA5E3A8}" type="pres">
      <dgm:prSet presAssocID="{67326836-18C1-4999-836D-5E14E60FDC5F}" presName="Name8" presStyleCnt="0"/>
      <dgm:spPr/>
    </dgm:pt>
    <dgm:pt modelId="{09545A8E-19F2-6543-A2F1-4D6C67907D54}" type="pres">
      <dgm:prSet presAssocID="{67326836-18C1-4999-836D-5E14E60FDC5F}" presName="level" presStyleLbl="node1" presStyleIdx="3" presStyleCnt="5">
        <dgm:presLayoutVars>
          <dgm:chMax val="1"/>
          <dgm:bulletEnabled val="1"/>
        </dgm:presLayoutVars>
      </dgm:prSet>
      <dgm:spPr/>
    </dgm:pt>
    <dgm:pt modelId="{848DC2A6-01B0-AC4A-9991-D5296AB2B46B}" type="pres">
      <dgm:prSet presAssocID="{67326836-18C1-4999-836D-5E14E60FDC5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DA15BA8-B115-B349-A3BB-1A1D14C319A7}" type="pres">
      <dgm:prSet presAssocID="{68F2668A-D35B-264F-B6D6-EC93CC500526}" presName="Name8" presStyleCnt="0"/>
      <dgm:spPr/>
    </dgm:pt>
    <dgm:pt modelId="{57C2D662-A3E9-F244-AE51-8871EE54DD46}" type="pres">
      <dgm:prSet presAssocID="{68F2668A-D35B-264F-B6D6-EC93CC500526}" presName="level" presStyleLbl="node1" presStyleIdx="4" presStyleCnt="5" custLinFactNeighborX="-54486" custLinFactNeighborY="11765">
        <dgm:presLayoutVars>
          <dgm:chMax val="1"/>
          <dgm:bulletEnabled val="1"/>
        </dgm:presLayoutVars>
      </dgm:prSet>
      <dgm:spPr/>
    </dgm:pt>
    <dgm:pt modelId="{EE585FBC-2096-184A-A6BE-FC752440CA12}" type="pres">
      <dgm:prSet presAssocID="{68F2668A-D35B-264F-B6D6-EC93CC50052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180510B-57B9-8648-B14A-B973A7DBC1F6}" type="presOf" srcId="{68F2668A-D35B-264F-B6D6-EC93CC500526}" destId="{57C2D662-A3E9-F244-AE51-8871EE54DD46}" srcOrd="0" destOrd="0" presId="urn:microsoft.com/office/officeart/2005/8/layout/pyramid1"/>
    <dgm:cxn modelId="{64051216-DFA7-794A-89A4-A8A3B6131905}" type="presOf" srcId="{F77D67B5-22F6-468D-9098-DCCDE817ABE3}" destId="{1C0B9CA9-C2EA-E041-BEF1-922BF9C9C5B8}" srcOrd="1" destOrd="0" presId="urn:microsoft.com/office/officeart/2005/8/layout/pyramid1"/>
    <dgm:cxn modelId="{B0221D18-3DD3-1F43-B9DC-A9679BDC137A}" type="presOf" srcId="{A9D02020-CCBE-45BB-94BC-3B61C3EBD61D}" destId="{80D4ECAF-3E82-BF40-8672-F1D23B967496}" srcOrd="0" destOrd="0" presId="urn:microsoft.com/office/officeart/2005/8/layout/pyramid1"/>
    <dgm:cxn modelId="{BBE98327-98C5-D340-AF87-CBF40432FD66}" type="presOf" srcId="{A2636835-47D5-441B-B75C-050C3C99F2E6}" destId="{81E28FF2-AE41-6D44-BC2E-2D2B8EE9DF6D}" srcOrd="0" destOrd="0" presId="urn:microsoft.com/office/officeart/2005/8/layout/pyramid1"/>
    <dgm:cxn modelId="{23429554-9AD8-3C4C-A38C-0820C69347BB}" type="presOf" srcId="{F77D67B5-22F6-468D-9098-DCCDE817ABE3}" destId="{C04272FC-62EA-4449-AC96-E4F5F3097C50}" srcOrd="0" destOrd="0" presId="urn:microsoft.com/office/officeart/2005/8/layout/pyramid1"/>
    <dgm:cxn modelId="{63BD2957-2563-B94D-A897-2640C37BEEE9}" type="presOf" srcId="{AA875CA8-E796-4F28-BAFB-FA1847539BE5}" destId="{F5582365-F9B8-4044-9AB5-4DF6E72445E3}" srcOrd="1" destOrd="0" presId="urn:microsoft.com/office/officeart/2005/8/layout/pyramid1"/>
    <dgm:cxn modelId="{D895895C-6350-2B4D-AA92-87C811BCB3FC}" type="presOf" srcId="{68F2668A-D35B-264F-B6D6-EC93CC500526}" destId="{EE585FBC-2096-184A-A6BE-FC752440CA12}" srcOrd="1" destOrd="0" presId="urn:microsoft.com/office/officeart/2005/8/layout/pyramid1"/>
    <dgm:cxn modelId="{DF33546C-CE26-4120-91BC-10A5CE7F6A6A}" srcId="{A9D02020-CCBE-45BB-94BC-3B61C3EBD61D}" destId="{67326836-18C1-4999-836D-5E14E60FDC5F}" srcOrd="3" destOrd="0" parTransId="{47473890-925E-45D9-95CD-B5391CD63196}" sibTransId="{6FA3D2F2-8E15-45D4-9220-23E113687B33}"/>
    <dgm:cxn modelId="{33E2A96F-97E4-4456-ABAA-B21466BBB370}" srcId="{A9D02020-CCBE-45BB-94BC-3B61C3EBD61D}" destId="{AA875CA8-E796-4F28-BAFB-FA1847539BE5}" srcOrd="0" destOrd="0" parTransId="{C9F5F0B9-241F-4941-9D08-4E0CC7F789FA}" sibTransId="{47FABD46-7DE0-4F1E-AE64-878F408998E8}"/>
    <dgm:cxn modelId="{8BA37C77-3CA0-C840-93F5-2A74E9F1C8CD}" type="presOf" srcId="{67326836-18C1-4999-836D-5E14E60FDC5F}" destId="{09545A8E-19F2-6543-A2F1-4D6C67907D54}" srcOrd="0" destOrd="0" presId="urn:microsoft.com/office/officeart/2005/8/layout/pyramid1"/>
    <dgm:cxn modelId="{22220278-797F-7242-AE18-E68082A82D83}" srcId="{A9D02020-CCBE-45BB-94BC-3B61C3EBD61D}" destId="{68F2668A-D35B-264F-B6D6-EC93CC500526}" srcOrd="4" destOrd="0" parTransId="{394B3D12-26AF-2D4C-89AF-BD82D86E100B}" sibTransId="{D4516EC3-BED0-AC46-A0AF-582620A3BB5C}"/>
    <dgm:cxn modelId="{AADA9B97-39E3-7B49-A6AD-09FCC89DFAC6}" type="presOf" srcId="{AA875CA8-E796-4F28-BAFB-FA1847539BE5}" destId="{385842C8-8FF1-AB49-ABDA-4F0AD6E25380}" srcOrd="0" destOrd="0" presId="urn:microsoft.com/office/officeart/2005/8/layout/pyramid1"/>
    <dgm:cxn modelId="{12483EA2-CB37-4912-B218-32285CEF742D}" srcId="{A9D02020-CCBE-45BB-94BC-3B61C3EBD61D}" destId="{F77D67B5-22F6-468D-9098-DCCDE817ABE3}" srcOrd="2" destOrd="0" parTransId="{DDE8C9A5-B9EC-4D0B-9610-559FDCF3FD70}" sibTransId="{3F8FCFE8-2776-4472-B139-0A6F587C5BA9}"/>
    <dgm:cxn modelId="{3CAF04BA-C6E0-6C40-84F6-8BE6C7780A50}" type="presOf" srcId="{A2636835-47D5-441B-B75C-050C3C99F2E6}" destId="{60737051-77C7-524E-A2BD-7E85CACF6888}" srcOrd="1" destOrd="0" presId="urn:microsoft.com/office/officeart/2005/8/layout/pyramid1"/>
    <dgm:cxn modelId="{91B53BDA-908E-2C4C-96A3-716707AB7A14}" type="presOf" srcId="{67326836-18C1-4999-836D-5E14E60FDC5F}" destId="{848DC2A6-01B0-AC4A-9991-D5296AB2B46B}" srcOrd="1" destOrd="0" presId="urn:microsoft.com/office/officeart/2005/8/layout/pyramid1"/>
    <dgm:cxn modelId="{D75208E7-DCC3-4B64-8F14-B1C4AA3BBA6E}" srcId="{A9D02020-CCBE-45BB-94BC-3B61C3EBD61D}" destId="{A2636835-47D5-441B-B75C-050C3C99F2E6}" srcOrd="1" destOrd="0" parTransId="{79F09B83-AB51-4031-AD83-A2B3A43C6597}" sibTransId="{EF822B51-F3B6-41C0-9A35-4CA8DA77272E}"/>
    <dgm:cxn modelId="{C312E9D0-7B00-4043-8766-6ADAFCF109E6}" type="presParOf" srcId="{80D4ECAF-3E82-BF40-8672-F1D23B967496}" destId="{702227AB-15A1-8543-A132-525679B1EA7A}" srcOrd="0" destOrd="0" presId="urn:microsoft.com/office/officeart/2005/8/layout/pyramid1"/>
    <dgm:cxn modelId="{1B70F8FA-259C-7544-9F4E-BB28E8B53455}" type="presParOf" srcId="{702227AB-15A1-8543-A132-525679B1EA7A}" destId="{385842C8-8FF1-AB49-ABDA-4F0AD6E25380}" srcOrd="0" destOrd="0" presId="urn:microsoft.com/office/officeart/2005/8/layout/pyramid1"/>
    <dgm:cxn modelId="{FCFE8348-E4E8-1948-9582-2DA2C8545BF1}" type="presParOf" srcId="{702227AB-15A1-8543-A132-525679B1EA7A}" destId="{F5582365-F9B8-4044-9AB5-4DF6E72445E3}" srcOrd="1" destOrd="0" presId="urn:microsoft.com/office/officeart/2005/8/layout/pyramid1"/>
    <dgm:cxn modelId="{7B38CFDF-AF7E-574D-9CD9-25CBC2C8C74E}" type="presParOf" srcId="{80D4ECAF-3E82-BF40-8672-F1D23B967496}" destId="{7CE3AF8A-0666-0B4E-81D8-3EE675B803E2}" srcOrd="1" destOrd="0" presId="urn:microsoft.com/office/officeart/2005/8/layout/pyramid1"/>
    <dgm:cxn modelId="{F1E9A511-DAF5-D04A-9714-B17974B4156E}" type="presParOf" srcId="{7CE3AF8A-0666-0B4E-81D8-3EE675B803E2}" destId="{81E28FF2-AE41-6D44-BC2E-2D2B8EE9DF6D}" srcOrd="0" destOrd="0" presId="urn:microsoft.com/office/officeart/2005/8/layout/pyramid1"/>
    <dgm:cxn modelId="{6D74D9AC-BFD7-464E-8B9A-8DE71B11849F}" type="presParOf" srcId="{7CE3AF8A-0666-0B4E-81D8-3EE675B803E2}" destId="{60737051-77C7-524E-A2BD-7E85CACF6888}" srcOrd="1" destOrd="0" presId="urn:microsoft.com/office/officeart/2005/8/layout/pyramid1"/>
    <dgm:cxn modelId="{CF633A87-AC16-8A43-9DD0-67DCB6775695}" type="presParOf" srcId="{80D4ECAF-3E82-BF40-8672-F1D23B967496}" destId="{B1CF08C3-080A-6446-B0DC-661058E68CAE}" srcOrd="2" destOrd="0" presId="urn:microsoft.com/office/officeart/2005/8/layout/pyramid1"/>
    <dgm:cxn modelId="{06F2CEA3-9670-704E-AEF0-72412F5F9D44}" type="presParOf" srcId="{B1CF08C3-080A-6446-B0DC-661058E68CAE}" destId="{C04272FC-62EA-4449-AC96-E4F5F3097C50}" srcOrd="0" destOrd="0" presId="urn:microsoft.com/office/officeart/2005/8/layout/pyramid1"/>
    <dgm:cxn modelId="{A480C986-FDD3-244B-B63A-DB924AEB7BAA}" type="presParOf" srcId="{B1CF08C3-080A-6446-B0DC-661058E68CAE}" destId="{1C0B9CA9-C2EA-E041-BEF1-922BF9C9C5B8}" srcOrd="1" destOrd="0" presId="urn:microsoft.com/office/officeart/2005/8/layout/pyramid1"/>
    <dgm:cxn modelId="{2E8278A1-F62A-054F-9FDA-B6FC677F8DE2}" type="presParOf" srcId="{80D4ECAF-3E82-BF40-8672-F1D23B967496}" destId="{0DE71FA3-8584-8747-9102-EFB2EEA5E3A8}" srcOrd="3" destOrd="0" presId="urn:microsoft.com/office/officeart/2005/8/layout/pyramid1"/>
    <dgm:cxn modelId="{763F48AA-049B-7A4C-BD1C-1D19A84E4FFF}" type="presParOf" srcId="{0DE71FA3-8584-8747-9102-EFB2EEA5E3A8}" destId="{09545A8E-19F2-6543-A2F1-4D6C67907D54}" srcOrd="0" destOrd="0" presId="urn:microsoft.com/office/officeart/2005/8/layout/pyramid1"/>
    <dgm:cxn modelId="{225D0AEB-AE81-0646-966E-F45A97D41C17}" type="presParOf" srcId="{0DE71FA3-8584-8747-9102-EFB2EEA5E3A8}" destId="{848DC2A6-01B0-AC4A-9991-D5296AB2B46B}" srcOrd="1" destOrd="0" presId="urn:microsoft.com/office/officeart/2005/8/layout/pyramid1"/>
    <dgm:cxn modelId="{36E4A765-DA1D-1747-8DA2-D95CC87B65ED}" type="presParOf" srcId="{80D4ECAF-3E82-BF40-8672-F1D23B967496}" destId="{BDA15BA8-B115-B349-A3BB-1A1D14C319A7}" srcOrd="4" destOrd="0" presId="urn:microsoft.com/office/officeart/2005/8/layout/pyramid1"/>
    <dgm:cxn modelId="{1086E827-F047-894E-8F58-ED0C9A88FDBC}" type="presParOf" srcId="{BDA15BA8-B115-B349-A3BB-1A1D14C319A7}" destId="{57C2D662-A3E9-F244-AE51-8871EE54DD46}" srcOrd="0" destOrd="0" presId="urn:microsoft.com/office/officeart/2005/8/layout/pyramid1"/>
    <dgm:cxn modelId="{E7382D2A-36EB-7244-81FE-22014F548C67}" type="presParOf" srcId="{BDA15BA8-B115-B349-A3BB-1A1D14C319A7}" destId="{EE585FBC-2096-184A-A6BE-FC752440CA1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DA437-29F9-A042-856D-093168ADC7AD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</dgm:pt>
    <dgm:pt modelId="{804180C6-B701-A74A-8499-AAFA36E4A1F5}">
      <dgm:prSet phldrT="[文本]"/>
      <dgm:spPr/>
      <dgm:t>
        <a:bodyPr/>
        <a:lstStyle/>
        <a:p>
          <a:r>
            <a:rPr lang="zh-CN" altLang="en-US" dirty="0"/>
            <a:t>物理学</a:t>
          </a:r>
          <a:r>
            <a:rPr lang="en-US" altLang="zh-CN" dirty="0"/>
            <a:t>/</a:t>
          </a:r>
          <a:r>
            <a:rPr lang="zh-CN" altLang="en-US" dirty="0"/>
            <a:t>数学</a:t>
          </a:r>
        </a:p>
        <a:p>
          <a:r>
            <a:rPr lang="zh-CN" altLang="en-US" dirty="0"/>
            <a:t>模型</a:t>
          </a:r>
        </a:p>
      </dgm:t>
    </dgm:pt>
    <dgm:pt modelId="{FBD4C8E8-E258-8A4B-BC8B-7D288346B2CF}" type="parTrans" cxnId="{F120CEBB-2805-9542-BC50-DE4E455335D6}">
      <dgm:prSet/>
      <dgm:spPr/>
      <dgm:t>
        <a:bodyPr/>
        <a:lstStyle/>
        <a:p>
          <a:endParaRPr lang="zh-CN" altLang="en-US"/>
        </a:p>
      </dgm:t>
    </dgm:pt>
    <dgm:pt modelId="{7C03F34B-0533-C943-8F71-0F72A6CBCF0A}" type="sibTrans" cxnId="{F120CEBB-2805-9542-BC50-DE4E455335D6}">
      <dgm:prSet/>
      <dgm:spPr/>
      <dgm:t>
        <a:bodyPr/>
        <a:lstStyle/>
        <a:p>
          <a:endParaRPr lang="zh-CN" altLang="en-US"/>
        </a:p>
      </dgm:t>
    </dgm:pt>
    <dgm:pt modelId="{18999AF2-291A-614D-A53C-0AE5520BC431}">
      <dgm:prSet phldrT="[文本]"/>
      <dgm:spPr/>
      <dgm:t>
        <a:bodyPr/>
        <a:lstStyle/>
        <a:p>
          <a:r>
            <a:rPr lang="zh-CN" altLang="en-US" dirty="0"/>
            <a:t>社会科学</a:t>
          </a:r>
        </a:p>
        <a:p>
          <a:r>
            <a:rPr lang="zh-CN" altLang="en-US" dirty="0"/>
            <a:t>重要问题</a:t>
          </a:r>
        </a:p>
      </dgm:t>
    </dgm:pt>
    <dgm:pt modelId="{344A7770-1873-2648-8145-C14ECD13B11C}" type="parTrans" cxnId="{7DF46587-9E98-EA4E-A853-39468B0C0D36}">
      <dgm:prSet/>
      <dgm:spPr/>
      <dgm:t>
        <a:bodyPr/>
        <a:lstStyle/>
        <a:p>
          <a:endParaRPr lang="zh-CN" altLang="en-US"/>
        </a:p>
      </dgm:t>
    </dgm:pt>
    <dgm:pt modelId="{82E7D5C7-FE07-B440-91B9-0648F4B71E4E}" type="sibTrans" cxnId="{7DF46587-9E98-EA4E-A853-39468B0C0D36}">
      <dgm:prSet/>
      <dgm:spPr/>
      <dgm:t>
        <a:bodyPr/>
        <a:lstStyle/>
        <a:p>
          <a:endParaRPr lang="zh-CN" altLang="en-US"/>
        </a:p>
      </dgm:t>
    </dgm:pt>
    <dgm:pt modelId="{0BD35675-8D11-F44A-B176-B611CACF0AAD}">
      <dgm:prSet phldrT="[文本]"/>
      <dgm:spPr/>
      <dgm:t>
        <a:bodyPr/>
        <a:lstStyle/>
        <a:p>
          <a:r>
            <a:rPr lang="zh-CN" altLang="en-US" dirty="0"/>
            <a:t>大规模</a:t>
          </a:r>
        </a:p>
        <a:p>
          <a:r>
            <a:rPr lang="zh-CN" altLang="en-US" dirty="0"/>
            <a:t>数据</a:t>
          </a:r>
        </a:p>
      </dgm:t>
    </dgm:pt>
    <dgm:pt modelId="{0699C464-E764-B84A-AA1D-37C3F4AB25E3}" type="parTrans" cxnId="{2A149A49-3844-EB40-B880-466668EBEABF}">
      <dgm:prSet/>
      <dgm:spPr/>
      <dgm:t>
        <a:bodyPr/>
        <a:lstStyle/>
        <a:p>
          <a:endParaRPr lang="zh-CN" altLang="en-US"/>
        </a:p>
      </dgm:t>
    </dgm:pt>
    <dgm:pt modelId="{FED5021A-237A-D444-A0DF-B0BB679853E5}" type="sibTrans" cxnId="{2A149A49-3844-EB40-B880-466668EBEABF}">
      <dgm:prSet/>
      <dgm:spPr>
        <a:ln w="57150" cmpd="sng"/>
      </dgm:spPr>
      <dgm:t>
        <a:bodyPr/>
        <a:lstStyle/>
        <a:p>
          <a:endParaRPr lang="zh-CN" altLang="en-US"/>
        </a:p>
      </dgm:t>
    </dgm:pt>
    <dgm:pt modelId="{409C6F2C-5D9D-7D4E-83C6-DBD2FBC8D3B9}">
      <dgm:prSet/>
      <dgm:spPr/>
      <dgm:t>
        <a:bodyPr/>
        <a:lstStyle/>
        <a:p>
          <a:r>
            <a:rPr lang="zh-CN" altLang="en-US" dirty="0"/>
            <a:t>计算机</a:t>
          </a:r>
        </a:p>
        <a:p>
          <a:r>
            <a:rPr lang="zh-CN" altLang="en-US" dirty="0"/>
            <a:t>算法</a:t>
          </a:r>
        </a:p>
      </dgm:t>
    </dgm:pt>
    <dgm:pt modelId="{4050D128-D6F7-6C45-8816-E4647D927501}" type="parTrans" cxnId="{B8D525CE-B29A-EB46-9532-01B7226A2082}">
      <dgm:prSet/>
      <dgm:spPr/>
      <dgm:t>
        <a:bodyPr/>
        <a:lstStyle/>
        <a:p>
          <a:endParaRPr lang="zh-CN" altLang="en-US"/>
        </a:p>
      </dgm:t>
    </dgm:pt>
    <dgm:pt modelId="{DA0F7EDB-C323-6541-A814-14737245A565}" type="sibTrans" cxnId="{B8D525CE-B29A-EB46-9532-01B7226A2082}">
      <dgm:prSet/>
      <dgm:spPr/>
      <dgm:t>
        <a:bodyPr/>
        <a:lstStyle/>
        <a:p>
          <a:endParaRPr lang="zh-CN" altLang="en-US"/>
        </a:p>
      </dgm:t>
    </dgm:pt>
    <dgm:pt modelId="{78226100-C8D9-9940-844C-5D7CA77714BD}" type="pres">
      <dgm:prSet presAssocID="{078DA437-29F9-A042-856D-093168ADC7AD}" presName="cycle" presStyleCnt="0">
        <dgm:presLayoutVars>
          <dgm:dir/>
          <dgm:resizeHandles val="exact"/>
        </dgm:presLayoutVars>
      </dgm:prSet>
      <dgm:spPr/>
    </dgm:pt>
    <dgm:pt modelId="{AA5C596E-4090-3443-B1F6-CAD55EA5EE04}" type="pres">
      <dgm:prSet presAssocID="{409C6F2C-5D9D-7D4E-83C6-DBD2FBC8D3B9}" presName="node" presStyleLbl="node1" presStyleIdx="0" presStyleCnt="4">
        <dgm:presLayoutVars>
          <dgm:bulletEnabled val="1"/>
        </dgm:presLayoutVars>
      </dgm:prSet>
      <dgm:spPr/>
    </dgm:pt>
    <dgm:pt modelId="{2796D846-CFFB-F148-B4E9-6CBE57E5B64B}" type="pres">
      <dgm:prSet presAssocID="{DA0F7EDB-C323-6541-A814-14737245A565}" presName="sibTrans" presStyleLbl="sibTrans2D1" presStyleIdx="0" presStyleCnt="4"/>
      <dgm:spPr/>
    </dgm:pt>
    <dgm:pt modelId="{4284A884-4274-A540-813D-75B2FDB554AC}" type="pres">
      <dgm:prSet presAssocID="{DA0F7EDB-C323-6541-A814-14737245A565}" presName="connectorText" presStyleLbl="sibTrans2D1" presStyleIdx="0" presStyleCnt="4"/>
      <dgm:spPr/>
    </dgm:pt>
    <dgm:pt modelId="{6151B976-6AFE-2C4D-85C5-4D678854E65F}" type="pres">
      <dgm:prSet presAssocID="{804180C6-B701-A74A-8499-AAFA36E4A1F5}" presName="node" presStyleLbl="node1" presStyleIdx="1" presStyleCnt="4">
        <dgm:presLayoutVars>
          <dgm:bulletEnabled val="1"/>
        </dgm:presLayoutVars>
      </dgm:prSet>
      <dgm:spPr/>
    </dgm:pt>
    <dgm:pt modelId="{493FBF42-2C79-794B-ACDC-F8B85D0181ED}" type="pres">
      <dgm:prSet presAssocID="{7C03F34B-0533-C943-8F71-0F72A6CBCF0A}" presName="sibTrans" presStyleLbl="sibTrans2D1" presStyleIdx="1" presStyleCnt="4"/>
      <dgm:spPr/>
    </dgm:pt>
    <dgm:pt modelId="{5EF06B97-A8D8-234E-9F3D-91B311696502}" type="pres">
      <dgm:prSet presAssocID="{7C03F34B-0533-C943-8F71-0F72A6CBCF0A}" presName="connectorText" presStyleLbl="sibTrans2D1" presStyleIdx="1" presStyleCnt="4"/>
      <dgm:spPr/>
    </dgm:pt>
    <dgm:pt modelId="{A7FCB0C0-6066-4446-AC59-8C895F705B97}" type="pres">
      <dgm:prSet presAssocID="{18999AF2-291A-614D-A53C-0AE5520BC431}" presName="node" presStyleLbl="node1" presStyleIdx="2" presStyleCnt="4">
        <dgm:presLayoutVars>
          <dgm:bulletEnabled val="1"/>
        </dgm:presLayoutVars>
      </dgm:prSet>
      <dgm:spPr/>
    </dgm:pt>
    <dgm:pt modelId="{FDB3BE5C-94F2-BE4E-AFDD-C0CE6D0D054A}" type="pres">
      <dgm:prSet presAssocID="{82E7D5C7-FE07-B440-91B9-0648F4B71E4E}" presName="sibTrans" presStyleLbl="sibTrans2D1" presStyleIdx="2" presStyleCnt="4"/>
      <dgm:spPr/>
    </dgm:pt>
    <dgm:pt modelId="{7128A509-798D-5040-A655-F1D1F5378E00}" type="pres">
      <dgm:prSet presAssocID="{82E7D5C7-FE07-B440-91B9-0648F4B71E4E}" presName="connectorText" presStyleLbl="sibTrans2D1" presStyleIdx="2" presStyleCnt="4"/>
      <dgm:spPr/>
    </dgm:pt>
    <dgm:pt modelId="{13862013-4061-1C44-B54B-9485AB8DC3AA}" type="pres">
      <dgm:prSet presAssocID="{0BD35675-8D11-F44A-B176-B611CACF0AAD}" presName="node" presStyleLbl="node1" presStyleIdx="3" presStyleCnt="4">
        <dgm:presLayoutVars>
          <dgm:bulletEnabled val="1"/>
        </dgm:presLayoutVars>
      </dgm:prSet>
      <dgm:spPr/>
    </dgm:pt>
    <dgm:pt modelId="{4C462609-0C6D-B042-B621-015933EE072A}" type="pres">
      <dgm:prSet presAssocID="{FED5021A-237A-D444-A0DF-B0BB679853E5}" presName="sibTrans" presStyleLbl="sibTrans2D1" presStyleIdx="3" presStyleCnt="4"/>
      <dgm:spPr/>
    </dgm:pt>
    <dgm:pt modelId="{668E6556-1712-774F-8060-BD8DC3AB1A45}" type="pres">
      <dgm:prSet presAssocID="{FED5021A-237A-D444-A0DF-B0BB679853E5}" presName="connectorText" presStyleLbl="sibTrans2D1" presStyleIdx="3" presStyleCnt="4"/>
      <dgm:spPr/>
    </dgm:pt>
  </dgm:ptLst>
  <dgm:cxnLst>
    <dgm:cxn modelId="{1940DA07-0FBE-8845-8F59-80C5419C42BA}" type="presOf" srcId="{FED5021A-237A-D444-A0DF-B0BB679853E5}" destId="{668E6556-1712-774F-8060-BD8DC3AB1A45}" srcOrd="1" destOrd="0" presId="urn:microsoft.com/office/officeart/2005/8/layout/cycle2"/>
    <dgm:cxn modelId="{62BCA532-5003-9C43-95A4-8D091108BDB9}" type="presOf" srcId="{0BD35675-8D11-F44A-B176-B611CACF0AAD}" destId="{13862013-4061-1C44-B54B-9485AB8DC3AA}" srcOrd="0" destOrd="0" presId="urn:microsoft.com/office/officeart/2005/8/layout/cycle2"/>
    <dgm:cxn modelId="{2A149A49-3844-EB40-B880-466668EBEABF}" srcId="{078DA437-29F9-A042-856D-093168ADC7AD}" destId="{0BD35675-8D11-F44A-B176-B611CACF0AAD}" srcOrd="3" destOrd="0" parTransId="{0699C464-E764-B84A-AA1D-37C3F4AB25E3}" sibTransId="{FED5021A-237A-D444-A0DF-B0BB679853E5}"/>
    <dgm:cxn modelId="{5552A74B-27CF-5F48-8AEE-9EAA726BFA3C}" type="presOf" srcId="{7C03F34B-0533-C943-8F71-0F72A6CBCF0A}" destId="{493FBF42-2C79-794B-ACDC-F8B85D0181ED}" srcOrd="0" destOrd="0" presId="urn:microsoft.com/office/officeart/2005/8/layout/cycle2"/>
    <dgm:cxn modelId="{C554DA54-A9FF-A740-BC1A-0B9EE09D4DAB}" type="presOf" srcId="{078DA437-29F9-A042-856D-093168ADC7AD}" destId="{78226100-C8D9-9940-844C-5D7CA77714BD}" srcOrd="0" destOrd="0" presId="urn:microsoft.com/office/officeart/2005/8/layout/cycle2"/>
    <dgm:cxn modelId="{03DD3555-4419-334F-84EF-766A7F267C20}" type="presOf" srcId="{DA0F7EDB-C323-6541-A814-14737245A565}" destId="{2796D846-CFFB-F148-B4E9-6CBE57E5B64B}" srcOrd="0" destOrd="0" presId="urn:microsoft.com/office/officeart/2005/8/layout/cycle2"/>
    <dgm:cxn modelId="{BB590A5A-0DF2-EF41-A0AD-AB999B1A4964}" type="presOf" srcId="{409C6F2C-5D9D-7D4E-83C6-DBD2FBC8D3B9}" destId="{AA5C596E-4090-3443-B1F6-CAD55EA5EE04}" srcOrd="0" destOrd="0" presId="urn:microsoft.com/office/officeart/2005/8/layout/cycle2"/>
    <dgm:cxn modelId="{E891C66A-A244-5745-8A68-33D46ED75773}" type="presOf" srcId="{82E7D5C7-FE07-B440-91B9-0648F4B71E4E}" destId="{FDB3BE5C-94F2-BE4E-AFDD-C0CE6D0D054A}" srcOrd="0" destOrd="0" presId="urn:microsoft.com/office/officeart/2005/8/layout/cycle2"/>
    <dgm:cxn modelId="{7DF46587-9E98-EA4E-A853-39468B0C0D36}" srcId="{078DA437-29F9-A042-856D-093168ADC7AD}" destId="{18999AF2-291A-614D-A53C-0AE5520BC431}" srcOrd="2" destOrd="0" parTransId="{344A7770-1873-2648-8145-C14ECD13B11C}" sibTransId="{82E7D5C7-FE07-B440-91B9-0648F4B71E4E}"/>
    <dgm:cxn modelId="{4FD350A4-8B50-9B42-8F4B-71651C67958F}" type="presOf" srcId="{82E7D5C7-FE07-B440-91B9-0648F4B71E4E}" destId="{7128A509-798D-5040-A655-F1D1F5378E00}" srcOrd="1" destOrd="0" presId="urn:microsoft.com/office/officeart/2005/8/layout/cycle2"/>
    <dgm:cxn modelId="{E7C159B5-8302-5645-8F72-DAB19A90F562}" type="presOf" srcId="{DA0F7EDB-C323-6541-A814-14737245A565}" destId="{4284A884-4274-A540-813D-75B2FDB554AC}" srcOrd="1" destOrd="0" presId="urn:microsoft.com/office/officeart/2005/8/layout/cycle2"/>
    <dgm:cxn modelId="{F120CEBB-2805-9542-BC50-DE4E455335D6}" srcId="{078DA437-29F9-A042-856D-093168ADC7AD}" destId="{804180C6-B701-A74A-8499-AAFA36E4A1F5}" srcOrd="1" destOrd="0" parTransId="{FBD4C8E8-E258-8A4B-BC8B-7D288346B2CF}" sibTransId="{7C03F34B-0533-C943-8F71-0F72A6CBCF0A}"/>
    <dgm:cxn modelId="{87BF50BC-AA3C-4E48-AF49-058632319474}" type="presOf" srcId="{18999AF2-291A-614D-A53C-0AE5520BC431}" destId="{A7FCB0C0-6066-4446-AC59-8C895F705B97}" srcOrd="0" destOrd="0" presId="urn:microsoft.com/office/officeart/2005/8/layout/cycle2"/>
    <dgm:cxn modelId="{B8D525CE-B29A-EB46-9532-01B7226A2082}" srcId="{078DA437-29F9-A042-856D-093168ADC7AD}" destId="{409C6F2C-5D9D-7D4E-83C6-DBD2FBC8D3B9}" srcOrd="0" destOrd="0" parTransId="{4050D128-D6F7-6C45-8816-E4647D927501}" sibTransId="{DA0F7EDB-C323-6541-A814-14737245A565}"/>
    <dgm:cxn modelId="{DE859BD1-A6D0-EF4E-B2C6-BAD60B10D796}" type="presOf" srcId="{804180C6-B701-A74A-8499-AAFA36E4A1F5}" destId="{6151B976-6AFE-2C4D-85C5-4D678854E65F}" srcOrd="0" destOrd="0" presId="urn:microsoft.com/office/officeart/2005/8/layout/cycle2"/>
    <dgm:cxn modelId="{2CA63DEC-44B7-A04A-85D3-274228A73D73}" type="presOf" srcId="{7C03F34B-0533-C943-8F71-0F72A6CBCF0A}" destId="{5EF06B97-A8D8-234E-9F3D-91B311696502}" srcOrd="1" destOrd="0" presId="urn:microsoft.com/office/officeart/2005/8/layout/cycle2"/>
    <dgm:cxn modelId="{BBCD97F3-811B-D040-85E8-D6FD6B9EE7B7}" type="presOf" srcId="{FED5021A-237A-D444-A0DF-B0BB679853E5}" destId="{4C462609-0C6D-B042-B621-015933EE072A}" srcOrd="0" destOrd="0" presId="urn:microsoft.com/office/officeart/2005/8/layout/cycle2"/>
    <dgm:cxn modelId="{C91DB4F5-A59B-944B-A356-32520AEB737F}" type="presParOf" srcId="{78226100-C8D9-9940-844C-5D7CA77714BD}" destId="{AA5C596E-4090-3443-B1F6-CAD55EA5EE04}" srcOrd="0" destOrd="0" presId="urn:microsoft.com/office/officeart/2005/8/layout/cycle2"/>
    <dgm:cxn modelId="{DCEA68CA-C438-4947-88D9-F3CA683BC55D}" type="presParOf" srcId="{78226100-C8D9-9940-844C-5D7CA77714BD}" destId="{2796D846-CFFB-F148-B4E9-6CBE57E5B64B}" srcOrd="1" destOrd="0" presId="urn:microsoft.com/office/officeart/2005/8/layout/cycle2"/>
    <dgm:cxn modelId="{F870FF82-F9A4-6B4F-856A-A0F8AD11C655}" type="presParOf" srcId="{2796D846-CFFB-F148-B4E9-6CBE57E5B64B}" destId="{4284A884-4274-A540-813D-75B2FDB554AC}" srcOrd="0" destOrd="0" presId="urn:microsoft.com/office/officeart/2005/8/layout/cycle2"/>
    <dgm:cxn modelId="{7E54D89D-3112-054C-B279-866584411E10}" type="presParOf" srcId="{78226100-C8D9-9940-844C-5D7CA77714BD}" destId="{6151B976-6AFE-2C4D-85C5-4D678854E65F}" srcOrd="2" destOrd="0" presId="urn:microsoft.com/office/officeart/2005/8/layout/cycle2"/>
    <dgm:cxn modelId="{D0FC15EC-8947-4E45-B902-865CBD6BCF60}" type="presParOf" srcId="{78226100-C8D9-9940-844C-5D7CA77714BD}" destId="{493FBF42-2C79-794B-ACDC-F8B85D0181ED}" srcOrd="3" destOrd="0" presId="urn:microsoft.com/office/officeart/2005/8/layout/cycle2"/>
    <dgm:cxn modelId="{1C7A2899-D404-3F4B-842E-938BADA6C60A}" type="presParOf" srcId="{493FBF42-2C79-794B-ACDC-F8B85D0181ED}" destId="{5EF06B97-A8D8-234E-9F3D-91B311696502}" srcOrd="0" destOrd="0" presId="urn:microsoft.com/office/officeart/2005/8/layout/cycle2"/>
    <dgm:cxn modelId="{CE99AA2B-69DA-0946-8781-C257773FE25C}" type="presParOf" srcId="{78226100-C8D9-9940-844C-5D7CA77714BD}" destId="{A7FCB0C0-6066-4446-AC59-8C895F705B97}" srcOrd="4" destOrd="0" presId="urn:microsoft.com/office/officeart/2005/8/layout/cycle2"/>
    <dgm:cxn modelId="{47C7B4AC-E42F-084F-A2D8-ED59D548F85A}" type="presParOf" srcId="{78226100-C8D9-9940-844C-5D7CA77714BD}" destId="{FDB3BE5C-94F2-BE4E-AFDD-C0CE6D0D054A}" srcOrd="5" destOrd="0" presId="urn:microsoft.com/office/officeart/2005/8/layout/cycle2"/>
    <dgm:cxn modelId="{D3784A88-A069-DE4E-87AA-147BB25CCB71}" type="presParOf" srcId="{FDB3BE5C-94F2-BE4E-AFDD-C0CE6D0D054A}" destId="{7128A509-798D-5040-A655-F1D1F5378E00}" srcOrd="0" destOrd="0" presId="urn:microsoft.com/office/officeart/2005/8/layout/cycle2"/>
    <dgm:cxn modelId="{F18B4335-EE1C-AF48-B5EE-B627A1FD7AD4}" type="presParOf" srcId="{78226100-C8D9-9940-844C-5D7CA77714BD}" destId="{13862013-4061-1C44-B54B-9485AB8DC3AA}" srcOrd="6" destOrd="0" presId="urn:microsoft.com/office/officeart/2005/8/layout/cycle2"/>
    <dgm:cxn modelId="{DD8B2FD8-BD65-6D40-982B-759B5D73C071}" type="presParOf" srcId="{78226100-C8D9-9940-844C-5D7CA77714BD}" destId="{4C462609-0C6D-B042-B621-015933EE072A}" srcOrd="7" destOrd="0" presId="urn:microsoft.com/office/officeart/2005/8/layout/cycle2"/>
    <dgm:cxn modelId="{61AD6895-666E-8B4C-A1BB-1CBBD71FD5AE}" type="presParOf" srcId="{4C462609-0C6D-B042-B621-015933EE072A}" destId="{668E6556-1712-774F-8060-BD8DC3AB1A4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842C8-8FF1-AB49-ABDA-4F0AD6E25380}">
      <dsp:nvSpPr>
        <dsp:cNvPr id="0" name=""/>
        <dsp:cNvSpPr/>
      </dsp:nvSpPr>
      <dsp:spPr>
        <a:xfrm>
          <a:off x="1614518" y="0"/>
          <a:ext cx="807259" cy="941305"/>
        </a:xfrm>
        <a:prstGeom prst="trapezoid">
          <a:avLst>
            <a:gd name="adj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</a:rPr>
            <a:t>原理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614518" y="0"/>
        <a:ext cx="807259" cy="941305"/>
      </dsp:txXfrm>
    </dsp:sp>
    <dsp:sp modelId="{81E28FF2-AE41-6D44-BC2E-2D2B8EE9DF6D}">
      <dsp:nvSpPr>
        <dsp:cNvPr id="0" name=""/>
        <dsp:cNvSpPr/>
      </dsp:nvSpPr>
      <dsp:spPr>
        <a:xfrm>
          <a:off x="1210889" y="941305"/>
          <a:ext cx="1614518" cy="941305"/>
        </a:xfrm>
        <a:prstGeom prst="trapezoid">
          <a:avLst>
            <a:gd name="adj" fmla="val 4288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机制</a:t>
          </a:r>
          <a:endParaRPr lang="en-US" sz="2800" kern="1200" dirty="0"/>
        </a:p>
      </dsp:txBody>
      <dsp:txXfrm>
        <a:off x="1493429" y="941305"/>
        <a:ext cx="1049437" cy="941305"/>
      </dsp:txXfrm>
    </dsp:sp>
    <dsp:sp modelId="{C04272FC-62EA-4449-AC96-E4F5F3097C50}">
      <dsp:nvSpPr>
        <dsp:cNvPr id="0" name=""/>
        <dsp:cNvSpPr/>
      </dsp:nvSpPr>
      <dsp:spPr>
        <a:xfrm>
          <a:off x="807259" y="1882611"/>
          <a:ext cx="2421778" cy="941305"/>
        </a:xfrm>
        <a:prstGeom prst="trapezoid">
          <a:avLst>
            <a:gd name="adj" fmla="val 4288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模式</a:t>
          </a:r>
          <a:endParaRPr lang="en-US" sz="3200" kern="1200" dirty="0"/>
        </a:p>
      </dsp:txBody>
      <dsp:txXfrm>
        <a:off x="1231070" y="1882611"/>
        <a:ext cx="1574155" cy="941305"/>
      </dsp:txXfrm>
    </dsp:sp>
    <dsp:sp modelId="{09545A8E-19F2-6543-A2F1-4D6C67907D54}">
      <dsp:nvSpPr>
        <dsp:cNvPr id="0" name=""/>
        <dsp:cNvSpPr/>
      </dsp:nvSpPr>
      <dsp:spPr>
        <a:xfrm>
          <a:off x="403629" y="2823916"/>
          <a:ext cx="3229037" cy="941305"/>
        </a:xfrm>
        <a:prstGeom prst="trapezoid">
          <a:avLst>
            <a:gd name="adj" fmla="val 4288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数据</a:t>
          </a:r>
          <a:endParaRPr lang="en-US" sz="2800" kern="1200" dirty="0"/>
        </a:p>
      </dsp:txBody>
      <dsp:txXfrm>
        <a:off x="968711" y="2823916"/>
        <a:ext cx="2098874" cy="941305"/>
      </dsp:txXfrm>
    </dsp:sp>
    <dsp:sp modelId="{57C2D662-A3E9-F244-AE51-8871EE54DD46}">
      <dsp:nvSpPr>
        <dsp:cNvPr id="0" name=""/>
        <dsp:cNvSpPr/>
      </dsp:nvSpPr>
      <dsp:spPr>
        <a:xfrm>
          <a:off x="0" y="3765222"/>
          <a:ext cx="4036297" cy="941305"/>
        </a:xfrm>
        <a:prstGeom prst="trapezoid">
          <a:avLst>
            <a:gd name="adj" fmla="val 4288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问题</a:t>
          </a:r>
        </a:p>
      </dsp:txBody>
      <dsp:txXfrm>
        <a:off x="706351" y="3765222"/>
        <a:ext cx="2623593" cy="941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C596E-4090-3443-B1F6-CAD55EA5EE04}">
      <dsp:nvSpPr>
        <dsp:cNvPr id="0" name=""/>
        <dsp:cNvSpPr/>
      </dsp:nvSpPr>
      <dsp:spPr>
        <a:xfrm>
          <a:off x="1570237" y="185"/>
          <a:ext cx="1479994" cy="14799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计算机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算法</a:t>
          </a:r>
        </a:p>
      </dsp:txBody>
      <dsp:txXfrm>
        <a:off x="1786977" y="216925"/>
        <a:ext cx="1046514" cy="1046514"/>
      </dsp:txXfrm>
    </dsp:sp>
    <dsp:sp modelId="{2796D846-CFFB-F148-B4E9-6CBE57E5B64B}">
      <dsp:nvSpPr>
        <dsp:cNvPr id="0" name=""/>
        <dsp:cNvSpPr/>
      </dsp:nvSpPr>
      <dsp:spPr>
        <a:xfrm rot="2700000">
          <a:off x="2891209" y="1267634"/>
          <a:ext cx="392451" cy="4994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908451" y="1325908"/>
        <a:ext cx="274716" cy="299698"/>
      </dsp:txXfrm>
    </dsp:sp>
    <dsp:sp modelId="{6151B976-6AFE-2C4D-85C5-4D678854E65F}">
      <dsp:nvSpPr>
        <dsp:cNvPr id="0" name=""/>
        <dsp:cNvSpPr/>
      </dsp:nvSpPr>
      <dsp:spPr>
        <a:xfrm>
          <a:off x="3140346" y="1570294"/>
          <a:ext cx="1479994" cy="147999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物理学</a:t>
          </a:r>
          <a:r>
            <a:rPr lang="en-US" altLang="zh-CN" sz="1800" kern="1200" dirty="0"/>
            <a:t>/</a:t>
          </a:r>
          <a:r>
            <a:rPr lang="zh-CN" altLang="en-US" sz="1800" kern="1200" dirty="0"/>
            <a:t>数学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模型</a:t>
          </a:r>
        </a:p>
      </dsp:txBody>
      <dsp:txXfrm>
        <a:off x="3357086" y="1787034"/>
        <a:ext cx="1046514" cy="1046514"/>
      </dsp:txXfrm>
    </dsp:sp>
    <dsp:sp modelId="{493FBF42-2C79-794B-ACDC-F8B85D0181ED}">
      <dsp:nvSpPr>
        <dsp:cNvPr id="0" name=""/>
        <dsp:cNvSpPr/>
      </dsp:nvSpPr>
      <dsp:spPr>
        <a:xfrm rot="8100000">
          <a:off x="2906917" y="2837743"/>
          <a:ext cx="392451" cy="4994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3007410" y="2896017"/>
        <a:ext cx="274716" cy="299698"/>
      </dsp:txXfrm>
    </dsp:sp>
    <dsp:sp modelId="{A7FCB0C0-6066-4446-AC59-8C895F705B97}">
      <dsp:nvSpPr>
        <dsp:cNvPr id="0" name=""/>
        <dsp:cNvSpPr/>
      </dsp:nvSpPr>
      <dsp:spPr>
        <a:xfrm>
          <a:off x="1570237" y="3140403"/>
          <a:ext cx="1479994" cy="147999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社会科学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重要问题</a:t>
          </a:r>
        </a:p>
      </dsp:txBody>
      <dsp:txXfrm>
        <a:off x="1786977" y="3357143"/>
        <a:ext cx="1046514" cy="1046514"/>
      </dsp:txXfrm>
    </dsp:sp>
    <dsp:sp modelId="{FDB3BE5C-94F2-BE4E-AFDD-C0CE6D0D054A}">
      <dsp:nvSpPr>
        <dsp:cNvPr id="0" name=""/>
        <dsp:cNvSpPr/>
      </dsp:nvSpPr>
      <dsp:spPr>
        <a:xfrm rot="13500000">
          <a:off x="1336808" y="2853451"/>
          <a:ext cx="392451" cy="4994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1437301" y="2994977"/>
        <a:ext cx="274716" cy="299698"/>
      </dsp:txXfrm>
    </dsp:sp>
    <dsp:sp modelId="{13862013-4061-1C44-B54B-9485AB8DC3AA}">
      <dsp:nvSpPr>
        <dsp:cNvPr id="0" name=""/>
        <dsp:cNvSpPr/>
      </dsp:nvSpPr>
      <dsp:spPr>
        <a:xfrm>
          <a:off x="128" y="1570294"/>
          <a:ext cx="1479994" cy="147999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大规模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</a:t>
          </a:r>
        </a:p>
      </dsp:txBody>
      <dsp:txXfrm>
        <a:off x="216868" y="1787034"/>
        <a:ext cx="1046514" cy="1046514"/>
      </dsp:txXfrm>
    </dsp:sp>
    <dsp:sp modelId="{4C462609-0C6D-B042-B621-015933EE072A}">
      <dsp:nvSpPr>
        <dsp:cNvPr id="0" name=""/>
        <dsp:cNvSpPr/>
      </dsp:nvSpPr>
      <dsp:spPr>
        <a:xfrm rot="18900000">
          <a:off x="1321100" y="1283342"/>
          <a:ext cx="392451" cy="4994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57150" cmpd="sng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338342" y="1424868"/>
        <a:ext cx="274716" cy="299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4D0E-2518-3646-8D02-3C5C4444B501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D5D2B-C735-1541-B93B-2F850B0D7A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13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36607-AAFE-4D20-8825-19A84ACD65B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9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CECCE-F13B-9049-89C7-590CEB75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CC3464-CAD7-7648-9F09-B1861ABD6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9F48C-19E9-EE44-9AA3-1AD92A2E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0D9BB-CD32-144E-A18E-C738D6B4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2F198-9F20-AC4E-BFFF-CC12D140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5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9331A-E109-284D-884D-18C39553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36546-F8D9-1247-A16C-9DEEA6A86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B5E85-1B5A-FD4D-AF42-01CB5D37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B9DCF-2B4E-E84E-A687-F28F5D9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E190A-ECE6-9549-98BA-2EEC884D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7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87AC41-B9EF-C545-BEAB-4A6E18367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DA43A-A7CE-D048-A6A7-BE0B9CEBE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085A7-42C8-7A43-BC3C-9815B45E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5D982-5F54-1342-9DB9-2D137968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C7A8A-A9A5-264F-9509-F5F000E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23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504" t="5185" r="24271" b="5185"/>
          <a:stretch/>
        </p:blipFill>
        <p:spPr>
          <a:xfrm>
            <a:off x="-25400" y="1020731"/>
            <a:ext cx="1943100" cy="5375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73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B13A2-7AEB-F245-A12D-86A4088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344B4-9A8C-B84E-91AB-A778FA2A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42460-AC20-5046-BD6A-BB76755D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71B33-D7A1-CC49-BD47-A6400E20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B2405-131C-4643-BC88-C0AD0C9D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99825-97A1-6741-8B89-039D00DA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D91FE-3724-1B4A-8391-36C9F52D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A712C-2687-724A-8CD8-543DD11F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8DD0B-F15C-9B42-A173-5EADFD2B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F1339-14C0-8D4B-ADB5-E199CDE8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7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AC383-C96C-164C-9F42-085D6504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1CBD7-C599-ED48-8C17-234E05122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9A099-5774-E442-BD67-E88468C64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15CBA-09FB-A048-9544-8AEA725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D6DDE-FAA8-3346-988C-A980E7FE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AEFCF-4D5F-2346-96AF-2187CE1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62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E50A-E202-DA4F-B2AB-2AE2CDD0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30227-897F-2540-8BB0-99E2DBD3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9A4E5-CB10-124C-ACDC-02D354138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7D00AF-303B-FB4E-BF4C-BCE61352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4D5CDF-E6DB-F44E-83BA-530DD5C9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342A00-7E9E-424F-95BF-AB7A7F13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0D9916-DD7B-F948-9003-B684EDB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88201-DED3-8243-B824-E8E157B5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78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1DB8E-150E-944F-8B5E-7BC49059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8A8C5C-C507-D049-9C63-67E316C4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E59E3-FE9E-2945-9715-850AC21C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55CD5-BF5A-DF42-9A88-4FF4BC8B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0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77379-E1D1-BD4A-9865-80315D80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105941-06C5-0B46-9E5C-0360C91C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8207F3-97AA-154B-95F0-FBF73EE8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B8205-E222-BB41-A164-06715EBD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A8DF5-220E-0F42-87FA-E13EADC1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0CA3B-7B5D-9040-9C06-DA9B6403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DE093-0153-C34C-9901-1A94FD9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31262-DFB8-4845-86B1-9B719BE8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799BC-5599-5A47-A878-EFAB1A68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18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AFCE7-9967-1E40-801B-7BDD8CCD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428110-B501-1F4E-8DFB-5F0C15D9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A6747-9B0D-B046-BB07-81C9F2960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521E0-E7C6-494D-B6BC-EA221716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D9B7A-5647-AF41-ADE4-A200CD48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C06BC-46EB-184F-8591-26DF1AE0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6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E0667A-EABC-F348-8DC5-DF28DAC7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E7B2D-2313-B643-AF87-A5BE4327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BA816-EF6F-5843-A087-6214C6B44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A51D-E1D9-174A-8279-A1657C9AA223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9B796-FA52-1643-BDA3-80F5DD4F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6AD78-A88F-2641-92C5-35697066F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A454-7478-3C42-AB1E-909CDF3B2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716452" y="358321"/>
            <a:ext cx="10069157" cy="6141357"/>
            <a:chOff x="137719" y="283634"/>
            <a:chExt cx="10069157" cy="6141357"/>
          </a:xfrm>
        </p:grpSpPr>
        <p:grpSp>
          <p:nvGrpSpPr>
            <p:cNvPr id="109571" name="组 30"/>
            <p:cNvGrpSpPr>
              <a:grpSpLocks/>
            </p:cNvGrpSpPr>
            <p:nvPr/>
          </p:nvGrpSpPr>
          <p:grpSpPr bwMode="auto">
            <a:xfrm>
              <a:off x="4656668" y="740835"/>
              <a:ext cx="1532467" cy="2207684"/>
              <a:chOff x="1019752" y="411510"/>
              <a:chExt cx="1184852" cy="4173302"/>
            </a:xfrm>
          </p:grpSpPr>
          <p:grpSp>
            <p:nvGrpSpPr>
              <p:cNvPr id="109608" name="Group 63"/>
              <p:cNvGrpSpPr>
                <a:grpSpLocks/>
              </p:cNvGrpSpPr>
              <p:nvPr/>
            </p:nvGrpSpPr>
            <p:grpSpPr bwMode="auto">
              <a:xfrm flipH="1">
                <a:off x="1019752" y="411510"/>
                <a:ext cx="1184852" cy="4173302"/>
                <a:chOff x="1041688" y="590803"/>
                <a:chExt cx="885642" cy="1015904"/>
              </a:xfrm>
            </p:grpSpPr>
            <p:sp>
              <p:nvSpPr>
                <p:cNvPr id="18" name="Chord 64"/>
                <p:cNvSpPr/>
                <p:nvPr/>
              </p:nvSpPr>
              <p:spPr>
                <a:xfrm>
                  <a:off x="1263098" y="590803"/>
                  <a:ext cx="664232" cy="756814"/>
                </a:xfrm>
                <a:prstGeom prst="chord">
                  <a:avLst>
                    <a:gd name="adj1" fmla="val 2700000"/>
                    <a:gd name="adj2" fmla="val 167799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sz="1300"/>
                </a:p>
              </p:txBody>
            </p:sp>
            <p:sp>
              <p:nvSpPr>
                <p:cNvPr id="19" name="Flowchart: Extract 65"/>
                <p:cNvSpPr/>
                <p:nvPr/>
              </p:nvSpPr>
              <p:spPr>
                <a:xfrm rot="17031012">
                  <a:off x="1096977" y="640708"/>
                  <a:ext cx="154870" cy="265448"/>
                </a:xfrm>
                <a:prstGeom prst="flowChartExtra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sz="1300"/>
                </a:p>
              </p:txBody>
            </p:sp>
            <p:sp>
              <p:nvSpPr>
                <p:cNvPr id="20" name="Oval 66"/>
                <p:cNvSpPr/>
                <p:nvPr/>
              </p:nvSpPr>
              <p:spPr>
                <a:xfrm>
                  <a:off x="1374415" y="671647"/>
                  <a:ext cx="226303" cy="2035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sz="1300"/>
                </a:p>
              </p:txBody>
            </p:sp>
            <p:cxnSp>
              <p:nvCxnSpPr>
                <p:cNvPr id="21" name="Straight Connector 67"/>
                <p:cNvCxnSpPr/>
                <p:nvPr/>
              </p:nvCxnSpPr>
              <p:spPr>
                <a:xfrm>
                  <a:off x="1243526" y="1563850"/>
                  <a:ext cx="236090" cy="487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68"/>
                <p:cNvCxnSpPr/>
                <p:nvPr/>
              </p:nvCxnSpPr>
              <p:spPr>
                <a:xfrm flipV="1">
                  <a:off x="1375638" y="1583331"/>
                  <a:ext cx="231197" cy="2337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69"/>
                <p:cNvCxnSpPr/>
                <p:nvPr/>
              </p:nvCxnSpPr>
              <p:spPr>
                <a:xfrm flipH="1">
                  <a:off x="1474723" y="1309630"/>
                  <a:ext cx="46484" cy="254220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70"/>
                <p:cNvCxnSpPr/>
                <p:nvPr/>
              </p:nvCxnSpPr>
              <p:spPr>
                <a:xfrm flipH="1">
                  <a:off x="1575030" y="1340799"/>
                  <a:ext cx="45260" cy="255193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ardrop 71"/>
                <p:cNvSpPr/>
                <p:nvPr/>
              </p:nvSpPr>
              <p:spPr>
                <a:xfrm rot="14248219" flipH="1" flipV="1">
                  <a:off x="1502393" y="884677"/>
                  <a:ext cx="374024" cy="275234"/>
                </a:xfrm>
                <a:prstGeom prst="teardrop">
                  <a:avLst>
                    <a:gd name="adj" fmla="val 136642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sz="1300"/>
                </a:p>
              </p:txBody>
            </p:sp>
          </p:grpSp>
          <p:sp>
            <p:nvSpPr>
              <p:cNvPr id="75" name="Oval 66"/>
              <p:cNvSpPr/>
              <p:nvPr/>
            </p:nvSpPr>
            <p:spPr bwMode="auto">
              <a:xfrm flipH="1">
                <a:off x="1546717" y="915667"/>
                <a:ext cx="198021" cy="4961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13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9575" name="组 100352"/>
            <p:cNvGrpSpPr>
              <a:grpSpLocks/>
            </p:cNvGrpSpPr>
            <p:nvPr/>
          </p:nvGrpSpPr>
          <p:grpSpPr bwMode="auto">
            <a:xfrm>
              <a:off x="4671868" y="286344"/>
              <a:ext cx="4852853" cy="4706528"/>
              <a:chOff x="2880490" y="195486"/>
              <a:chExt cx="4831342" cy="4608512"/>
            </a:xfrm>
          </p:grpSpPr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5822091"/>
                  </p:ext>
                </p:extLst>
              </p:nvPr>
            </p:nvGraphicFramePr>
            <p:xfrm>
              <a:off x="2880490" y="195486"/>
              <a:ext cx="4018406" cy="46085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pSp>
            <p:nvGrpSpPr>
              <p:cNvPr id="109578" name="组 100351"/>
              <p:cNvGrpSpPr>
                <a:grpSpLocks/>
              </p:cNvGrpSpPr>
              <p:nvPr/>
            </p:nvGrpSpPr>
            <p:grpSpPr bwMode="auto">
              <a:xfrm>
                <a:off x="3707904" y="1097166"/>
                <a:ext cx="4003928" cy="3635396"/>
                <a:chOff x="3707904" y="1097166"/>
                <a:chExt cx="4003928" cy="3635396"/>
              </a:xfrm>
            </p:grpSpPr>
            <p:grpSp>
              <p:nvGrpSpPr>
                <p:cNvPr id="109579" name="Group 63"/>
                <p:cNvGrpSpPr>
                  <a:grpSpLocks/>
                </p:cNvGrpSpPr>
                <p:nvPr/>
              </p:nvGrpSpPr>
              <p:grpSpPr bwMode="auto">
                <a:xfrm>
                  <a:off x="5866354" y="1994123"/>
                  <a:ext cx="578142" cy="1225551"/>
                  <a:chOff x="820618" y="589153"/>
                  <a:chExt cx="1214964" cy="1065472"/>
                </a:xfrm>
              </p:grpSpPr>
              <p:sp>
                <p:nvSpPr>
                  <p:cNvPr id="9" name="Chord 64"/>
                  <p:cNvSpPr/>
                  <p:nvPr/>
                </p:nvSpPr>
                <p:spPr>
                  <a:xfrm>
                    <a:off x="1244517" y="589153"/>
                    <a:ext cx="791065" cy="756319"/>
                  </a:xfrm>
                  <a:prstGeom prst="chor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  <p:sp>
                <p:nvSpPr>
                  <p:cNvPr id="10" name="Flowchart: Extract 65"/>
                  <p:cNvSpPr/>
                  <p:nvPr/>
                </p:nvSpPr>
                <p:spPr>
                  <a:xfrm rot="17247799">
                    <a:off x="987005" y="453129"/>
                    <a:ext cx="194601" cy="527375"/>
                  </a:xfrm>
                  <a:prstGeom prst="flowChartExtra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  <p:sp>
                <p:nvSpPr>
                  <p:cNvPr id="11" name="Oval 66"/>
                  <p:cNvSpPr/>
                  <p:nvPr/>
                </p:nvSpPr>
                <p:spPr>
                  <a:xfrm>
                    <a:off x="1478166" y="725788"/>
                    <a:ext cx="73432" cy="7176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  <p:cxnSp>
                <p:nvCxnSpPr>
                  <p:cNvPr id="12" name="Straight Connector 67"/>
                  <p:cNvCxnSpPr/>
                  <p:nvPr/>
                </p:nvCxnSpPr>
                <p:spPr>
                  <a:xfrm>
                    <a:off x="1244518" y="1560775"/>
                    <a:ext cx="233647" cy="9661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68"/>
                  <p:cNvCxnSpPr/>
                  <p:nvPr/>
                </p:nvCxnSpPr>
                <p:spPr>
                  <a:xfrm flipV="1">
                    <a:off x="1461478" y="1606320"/>
                    <a:ext cx="143525" cy="48305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69"/>
                  <p:cNvCxnSpPr/>
                  <p:nvPr/>
                </p:nvCxnSpPr>
                <p:spPr>
                  <a:xfrm flipH="1">
                    <a:off x="1474829" y="1308209"/>
                    <a:ext cx="46729" cy="252566"/>
                  </a:xfrm>
                  <a:prstGeom prst="line">
                    <a:avLst/>
                  </a:prstGeom>
                  <a:ln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70"/>
                  <p:cNvCxnSpPr/>
                  <p:nvPr/>
                </p:nvCxnSpPr>
                <p:spPr>
                  <a:xfrm flipH="1">
                    <a:off x="1574964" y="1341332"/>
                    <a:ext cx="43391" cy="253947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ardrop 71"/>
                  <p:cNvSpPr/>
                  <p:nvPr/>
                </p:nvSpPr>
                <p:spPr>
                  <a:xfrm rot="1267928">
                    <a:off x="1484841" y="942470"/>
                    <a:ext cx="437255" cy="229104"/>
                  </a:xfrm>
                  <a:prstGeom prst="teardrop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</p:grpSp>
            <p:grpSp>
              <p:nvGrpSpPr>
                <p:cNvPr id="109580" name="Group 63"/>
                <p:cNvGrpSpPr>
                  <a:grpSpLocks/>
                </p:cNvGrpSpPr>
                <p:nvPr/>
              </p:nvGrpSpPr>
              <p:grpSpPr bwMode="auto">
                <a:xfrm>
                  <a:off x="5651932" y="3940399"/>
                  <a:ext cx="509847" cy="792163"/>
                  <a:chOff x="823928" y="591179"/>
                  <a:chExt cx="1224504" cy="1064343"/>
                </a:xfrm>
              </p:grpSpPr>
              <p:sp>
                <p:nvSpPr>
                  <p:cNvPr id="62" name="Chord 64"/>
                  <p:cNvSpPr/>
                  <p:nvPr/>
                </p:nvSpPr>
                <p:spPr>
                  <a:xfrm>
                    <a:off x="1243540" y="591179"/>
                    <a:ext cx="804892" cy="755063"/>
                  </a:xfrm>
                  <a:prstGeom prst="chor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  <p:sp>
                <p:nvSpPr>
                  <p:cNvPr id="63" name="Flowchart: Extract 65"/>
                  <p:cNvSpPr/>
                  <p:nvPr/>
                </p:nvSpPr>
                <p:spPr>
                  <a:xfrm rot="17247799">
                    <a:off x="987117" y="455719"/>
                    <a:ext cx="196231" cy="522609"/>
                  </a:xfrm>
                  <a:prstGeom prst="flowChartExtra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  <p:sp>
                <p:nvSpPr>
                  <p:cNvPr id="64" name="Oval 66"/>
                  <p:cNvSpPr/>
                  <p:nvPr/>
                </p:nvSpPr>
                <p:spPr>
                  <a:xfrm>
                    <a:off x="1480049" y="725555"/>
                    <a:ext cx="72480" cy="7252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  <p:cxnSp>
                <p:nvCxnSpPr>
                  <p:cNvPr id="65" name="Straight Connector 67"/>
                  <p:cNvCxnSpPr/>
                  <p:nvPr/>
                </p:nvCxnSpPr>
                <p:spPr>
                  <a:xfrm>
                    <a:off x="1243540" y="1561671"/>
                    <a:ext cx="236509" cy="8532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8"/>
                  <p:cNvCxnSpPr/>
                  <p:nvPr/>
                </p:nvCxnSpPr>
                <p:spPr>
                  <a:xfrm flipV="1">
                    <a:off x="1460977" y="1606463"/>
                    <a:ext cx="144957" cy="49059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9"/>
                  <p:cNvCxnSpPr/>
                  <p:nvPr/>
                </p:nvCxnSpPr>
                <p:spPr>
                  <a:xfrm flipH="1">
                    <a:off x="1476235" y="1307850"/>
                    <a:ext cx="45776" cy="253822"/>
                  </a:xfrm>
                  <a:prstGeom prst="line">
                    <a:avLst/>
                  </a:prstGeom>
                  <a:ln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70"/>
                  <p:cNvCxnSpPr/>
                  <p:nvPr/>
                </p:nvCxnSpPr>
                <p:spPr>
                  <a:xfrm flipH="1">
                    <a:off x="1579230" y="1341977"/>
                    <a:ext cx="41962" cy="253822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ardrop 71"/>
                  <p:cNvSpPr/>
                  <p:nvPr/>
                </p:nvSpPr>
                <p:spPr>
                  <a:xfrm rot="1267928">
                    <a:off x="1483865" y="943116"/>
                    <a:ext cx="438684" cy="230359"/>
                  </a:xfrm>
                  <a:prstGeom prst="teardrop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</p:grpSp>
            <p:sp>
              <p:nvSpPr>
                <p:cNvPr id="52" name="横卷形 51"/>
                <p:cNvSpPr/>
                <p:nvPr/>
              </p:nvSpPr>
              <p:spPr>
                <a:xfrm>
                  <a:off x="6588224" y="2313920"/>
                  <a:ext cx="1123608" cy="659417"/>
                </a:xfrm>
                <a:prstGeom prst="horizontalScroll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zh-CN" altLang="en-US" sz="2800" dirty="0"/>
                    <a:t>算法</a:t>
                  </a:r>
                </a:p>
              </p:txBody>
            </p:sp>
            <p:sp>
              <p:nvSpPr>
                <p:cNvPr id="54" name="横卷形 53"/>
                <p:cNvSpPr/>
                <p:nvPr/>
              </p:nvSpPr>
              <p:spPr>
                <a:xfrm>
                  <a:off x="6161779" y="1097166"/>
                  <a:ext cx="1144256" cy="701695"/>
                </a:xfrm>
                <a:prstGeom prst="horizontalScroll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zh-CN" altLang="en-US" sz="2800" dirty="0"/>
                    <a:t>模型</a:t>
                  </a:r>
                </a:p>
              </p:txBody>
            </p:sp>
            <p:grpSp>
              <p:nvGrpSpPr>
                <p:cNvPr id="109583" name="Group 63"/>
                <p:cNvGrpSpPr>
                  <a:grpSpLocks/>
                </p:cNvGrpSpPr>
                <p:nvPr/>
              </p:nvGrpSpPr>
              <p:grpSpPr bwMode="auto">
                <a:xfrm flipH="1">
                  <a:off x="3707904" y="3003798"/>
                  <a:ext cx="288032" cy="792088"/>
                  <a:chOff x="824380" y="590512"/>
                  <a:chExt cx="1210597" cy="1064242"/>
                </a:xfrm>
              </p:grpSpPr>
              <p:sp>
                <p:nvSpPr>
                  <p:cNvPr id="57" name="Chord 64"/>
                  <p:cNvSpPr/>
                  <p:nvPr/>
                </p:nvSpPr>
                <p:spPr>
                  <a:xfrm>
                    <a:off x="1247496" y="590478"/>
                    <a:ext cx="787725" cy="755064"/>
                  </a:xfrm>
                  <a:prstGeom prst="chor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 dirty="0"/>
                  </a:p>
                </p:txBody>
              </p:sp>
              <p:sp>
                <p:nvSpPr>
                  <p:cNvPr id="58" name="Flowchart: Extract 65"/>
                  <p:cNvSpPr/>
                  <p:nvPr/>
                </p:nvSpPr>
                <p:spPr>
                  <a:xfrm rot="17247799">
                    <a:off x="992499" y="459311"/>
                    <a:ext cx="196231" cy="514022"/>
                  </a:xfrm>
                  <a:prstGeom prst="flowChartExtra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  <p:sp>
                <p:nvSpPr>
                  <p:cNvPr id="59" name="Oval 66"/>
                  <p:cNvSpPr/>
                  <p:nvPr/>
                </p:nvSpPr>
                <p:spPr>
                  <a:xfrm>
                    <a:off x="1481141" y="724855"/>
                    <a:ext cx="73434" cy="7252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/>
                  </a:p>
                </p:txBody>
              </p:sp>
              <p:cxnSp>
                <p:nvCxnSpPr>
                  <p:cNvPr id="70" name="Straight Connector 67"/>
                  <p:cNvCxnSpPr/>
                  <p:nvPr/>
                </p:nvCxnSpPr>
                <p:spPr>
                  <a:xfrm>
                    <a:off x="1247496" y="1560971"/>
                    <a:ext cx="233645" cy="8532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68"/>
                  <p:cNvCxnSpPr/>
                  <p:nvPr/>
                </p:nvCxnSpPr>
                <p:spPr>
                  <a:xfrm flipV="1">
                    <a:off x="1461116" y="1605763"/>
                    <a:ext cx="146864" cy="49059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69"/>
                  <p:cNvCxnSpPr/>
                  <p:nvPr/>
                </p:nvCxnSpPr>
                <p:spPr>
                  <a:xfrm flipH="1">
                    <a:off x="1474467" y="1307150"/>
                    <a:ext cx="46727" cy="253822"/>
                  </a:xfrm>
                  <a:prstGeom prst="line">
                    <a:avLst/>
                  </a:prstGeom>
                  <a:ln>
                    <a:solidFill>
                      <a:srgbClr val="C050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0"/>
                  <p:cNvCxnSpPr/>
                  <p:nvPr/>
                </p:nvCxnSpPr>
                <p:spPr>
                  <a:xfrm flipH="1">
                    <a:off x="1574600" y="1341277"/>
                    <a:ext cx="46732" cy="253822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ardrop 71"/>
                  <p:cNvSpPr/>
                  <p:nvPr/>
                </p:nvSpPr>
                <p:spPr>
                  <a:xfrm rot="1267928">
                    <a:off x="1487819" y="942416"/>
                    <a:ext cx="433914" cy="230359"/>
                  </a:xfrm>
                  <a:prstGeom prst="teardrop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1300" dirty="0"/>
                  </a:p>
                </p:txBody>
              </p:sp>
            </p:grpSp>
          </p:grpSp>
        </p:grpSp>
        <p:sp>
          <p:nvSpPr>
            <p:cNvPr id="47" name="横卷形 46"/>
            <p:cNvSpPr/>
            <p:nvPr/>
          </p:nvSpPr>
          <p:spPr bwMode="auto">
            <a:xfrm>
              <a:off x="4152094" y="4992872"/>
              <a:ext cx="5413269" cy="1432119"/>
            </a:xfrm>
            <a:prstGeom prst="horizontalScroll">
              <a:avLst/>
            </a:prstGeom>
            <a:solidFill>
              <a:schemeClr val="accent2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zh-CN" altLang="en-US" sz="5400" b="1" dirty="0">
                  <a:solidFill>
                    <a:schemeClr val="tx1"/>
                  </a:solidFill>
                </a:rPr>
                <a:t>理论</a:t>
              </a:r>
            </a:p>
          </p:txBody>
        </p:sp>
        <p:sp>
          <p:nvSpPr>
            <p:cNvPr id="49" name="横卷形 48"/>
            <p:cNvSpPr/>
            <p:nvPr/>
          </p:nvSpPr>
          <p:spPr bwMode="auto">
            <a:xfrm>
              <a:off x="9036643" y="3411766"/>
              <a:ext cx="1170233" cy="699764"/>
            </a:xfrm>
            <a:prstGeom prst="horizont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21917" tIns="60959" rIns="121917" bIns="60959"/>
            <a:lstStyle/>
            <a:p>
              <a:pPr>
                <a:defRPr/>
              </a:pPr>
              <a:r>
                <a:rPr lang="zh-CN" altLang="en-US" sz="2800" dirty="0"/>
                <a:t>测量</a:t>
              </a:r>
            </a:p>
          </p:txBody>
        </p:sp>
        <p:sp>
          <p:nvSpPr>
            <p:cNvPr id="50" name="横卷形 49"/>
            <p:cNvSpPr/>
            <p:nvPr/>
          </p:nvSpPr>
          <p:spPr bwMode="auto">
            <a:xfrm>
              <a:off x="8911316" y="283634"/>
              <a:ext cx="1170233" cy="575733"/>
            </a:xfrm>
            <a:prstGeom prst="horizont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21917" tIns="60959" rIns="121917" bIns="60959"/>
            <a:lstStyle/>
            <a:p>
              <a:pPr>
                <a:defRPr/>
              </a:pPr>
              <a:r>
                <a:rPr lang="zh-CN" altLang="en-US" sz="2800" dirty="0"/>
                <a:t>预测</a:t>
              </a:r>
              <a:endParaRPr lang="zh-CN" altLang="en-US" sz="2667" dirty="0"/>
            </a:p>
          </p:txBody>
        </p:sp>
        <p:graphicFrame>
          <p:nvGraphicFramePr>
            <p:cNvPr id="51" name="内容占位符 3"/>
            <p:cNvGraphicFramePr>
              <a:graphicFrameLocks/>
            </p:cNvGraphicFramePr>
            <p:nvPr/>
          </p:nvGraphicFramePr>
          <p:xfrm>
            <a:off x="137719" y="659882"/>
            <a:ext cx="4620470" cy="46205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2" name="椭圆 1"/>
            <p:cNvSpPr/>
            <p:nvPr/>
          </p:nvSpPr>
          <p:spPr>
            <a:xfrm>
              <a:off x="1847321" y="2424952"/>
              <a:ext cx="1205890" cy="1163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因果推断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65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1</cp:revision>
  <dcterms:created xsi:type="dcterms:W3CDTF">2021-06-04T05:52:54Z</dcterms:created>
  <dcterms:modified xsi:type="dcterms:W3CDTF">2021-06-04T05:54:35Z</dcterms:modified>
</cp:coreProperties>
</file>