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28F5E9-1C0D-F645-85FB-53B937873FC6}" type="doc">
      <dgm:prSet loTypeId="urn:microsoft.com/office/officeart/2005/8/layout/pyramid1" loCatId="" qsTypeId="urn:microsoft.com/office/officeart/2005/8/quickstyle/simple1" qsCatId="simple" csTypeId="urn:microsoft.com/office/officeart/2005/8/colors/colorful1" csCatId="colorful" phldr="1"/>
      <dgm:spPr/>
    </dgm:pt>
    <dgm:pt modelId="{45074CFE-8B15-A14D-9FCD-6364FDCA94B4}">
      <dgm:prSet phldrT="[文本]"/>
      <dgm:spPr/>
      <dgm:t>
        <a:bodyPr/>
        <a:lstStyle/>
        <a:p>
          <a:endParaRPr lang="zh-CN" altLang="en-US" dirty="0"/>
        </a:p>
      </dgm:t>
    </dgm:pt>
    <dgm:pt modelId="{FA5FB130-F145-7344-B88A-09D16F53A0B8}" type="parTrans" cxnId="{2FB06C6B-A4C9-3342-9D58-3BA1A8B1AF7B}">
      <dgm:prSet/>
      <dgm:spPr/>
      <dgm:t>
        <a:bodyPr/>
        <a:lstStyle/>
        <a:p>
          <a:endParaRPr lang="zh-CN" altLang="en-US"/>
        </a:p>
      </dgm:t>
    </dgm:pt>
    <dgm:pt modelId="{E6FC24C9-AE9A-DB42-9974-326FCBB9C44F}" type="sibTrans" cxnId="{2FB06C6B-A4C9-3342-9D58-3BA1A8B1AF7B}">
      <dgm:prSet/>
      <dgm:spPr/>
      <dgm:t>
        <a:bodyPr/>
        <a:lstStyle/>
        <a:p>
          <a:endParaRPr lang="zh-CN" altLang="en-US"/>
        </a:p>
      </dgm:t>
    </dgm:pt>
    <dgm:pt modelId="{E94974DE-5934-9442-9AFD-C1EE7A91C5F4}">
      <dgm:prSet phldrT="[文本]"/>
      <dgm:spPr/>
      <dgm:t>
        <a:bodyPr/>
        <a:lstStyle/>
        <a:p>
          <a:r>
            <a:rPr lang="zh-CN" altLang="en-US" dirty="0"/>
            <a:t>覆盖性法则</a:t>
          </a:r>
        </a:p>
      </dgm:t>
    </dgm:pt>
    <dgm:pt modelId="{66ABCEBE-11BE-6B45-AA34-D3BF69D9578A}" type="parTrans" cxnId="{AFDD4F58-C1CB-074C-8E6B-3124B0ADE48E}">
      <dgm:prSet/>
      <dgm:spPr/>
      <dgm:t>
        <a:bodyPr/>
        <a:lstStyle/>
        <a:p>
          <a:endParaRPr lang="zh-CN" altLang="en-US"/>
        </a:p>
      </dgm:t>
    </dgm:pt>
    <dgm:pt modelId="{04EDDD1D-ED17-124F-85AB-5C0A6BDD4DBD}" type="sibTrans" cxnId="{AFDD4F58-C1CB-074C-8E6B-3124B0ADE48E}">
      <dgm:prSet/>
      <dgm:spPr/>
      <dgm:t>
        <a:bodyPr/>
        <a:lstStyle/>
        <a:p>
          <a:endParaRPr lang="zh-CN" altLang="en-US"/>
        </a:p>
      </dgm:t>
    </dgm:pt>
    <dgm:pt modelId="{08208940-C746-3949-9C20-20CAC7FF0E03}">
      <dgm:prSet phldrT="[文本]"/>
      <dgm:spPr/>
      <dgm:t>
        <a:bodyPr/>
        <a:lstStyle/>
        <a:p>
          <a:r>
            <a:rPr lang="zh-CN" altLang="en-US" dirty="0"/>
            <a:t>特殊机制</a:t>
          </a:r>
        </a:p>
      </dgm:t>
    </dgm:pt>
    <dgm:pt modelId="{3AE17EC0-6ADB-024D-A75D-C18D16B7E5CB}" type="parTrans" cxnId="{FF6DC908-6873-8247-9013-28E2965E3FFB}">
      <dgm:prSet/>
      <dgm:spPr/>
      <dgm:t>
        <a:bodyPr/>
        <a:lstStyle/>
        <a:p>
          <a:endParaRPr lang="zh-CN" altLang="en-US"/>
        </a:p>
      </dgm:t>
    </dgm:pt>
    <dgm:pt modelId="{5B898D34-3E38-BA47-81BC-1C50968B46BD}" type="sibTrans" cxnId="{FF6DC908-6873-8247-9013-28E2965E3FFB}">
      <dgm:prSet/>
      <dgm:spPr/>
      <dgm:t>
        <a:bodyPr/>
        <a:lstStyle/>
        <a:p>
          <a:endParaRPr lang="zh-CN" altLang="en-US"/>
        </a:p>
      </dgm:t>
    </dgm:pt>
    <dgm:pt modelId="{F0EA2A90-4DCB-7F4D-BB6D-5D0911D607C2}">
      <dgm:prSet/>
      <dgm:spPr/>
      <dgm:t>
        <a:bodyPr/>
        <a:lstStyle/>
        <a:p>
          <a:r>
            <a:rPr lang="zh-CN" altLang="en-US" dirty="0"/>
            <a:t>结构机制</a:t>
          </a:r>
        </a:p>
      </dgm:t>
    </dgm:pt>
    <dgm:pt modelId="{EC147AFC-DFCF-A649-8E32-201A46B113ED}" type="parTrans" cxnId="{A7642F6A-E448-4B48-A57B-AD56B0575F08}">
      <dgm:prSet/>
      <dgm:spPr/>
      <dgm:t>
        <a:bodyPr/>
        <a:lstStyle/>
        <a:p>
          <a:endParaRPr lang="zh-CN" altLang="en-US"/>
        </a:p>
      </dgm:t>
    </dgm:pt>
    <dgm:pt modelId="{E3AC3F2D-4384-B248-8CA8-D731ADA8757E}" type="sibTrans" cxnId="{A7642F6A-E448-4B48-A57B-AD56B0575F08}">
      <dgm:prSet/>
      <dgm:spPr/>
      <dgm:t>
        <a:bodyPr/>
        <a:lstStyle/>
        <a:p>
          <a:endParaRPr lang="zh-CN" altLang="en-US"/>
        </a:p>
      </dgm:t>
    </dgm:pt>
    <dgm:pt modelId="{1A6694C7-8B92-9E49-902B-4CC329A314FE}">
      <dgm:prSet/>
      <dgm:spPr/>
      <dgm:t>
        <a:bodyPr/>
        <a:lstStyle/>
        <a:p>
          <a:r>
            <a:rPr lang="zh-CN" altLang="en-US" dirty="0"/>
            <a:t>一般机制</a:t>
          </a:r>
        </a:p>
      </dgm:t>
    </dgm:pt>
    <dgm:pt modelId="{1328B50A-AFA3-C94E-B75D-EF3DAE3FDEDD}" type="parTrans" cxnId="{89D25B2A-D736-D748-8AA6-2AC324D0BB9B}">
      <dgm:prSet/>
      <dgm:spPr/>
      <dgm:t>
        <a:bodyPr/>
        <a:lstStyle/>
        <a:p>
          <a:endParaRPr lang="zh-CN" altLang="en-US"/>
        </a:p>
      </dgm:t>
    </dgm:pt>
    <dgm:pt modelId="{C2F5A51D-03DF-EC49-985A-8C31EEF12087}" type="sibTrans" cxnId="{89D25B2A-D736-D748-8AA6-2AC324D0BB9B}">
      <dgm:prSet/>
      <dgm:spPr/>
      <dgm:t>
        <a:bodyPr/>
        <a:lstStyle/>
        <a:p>
          <a:endParaRPr lang="zh-CN" altLang="en-US"/>
        </a:p>
      </dgm:t>
    </dgm:pt>
    <dgm:pt modelId="{597CF98F-B1DD-E348-B4C3-3851D479C370}" type="pres">
      <dgm:prSet presAssocID="{B628F5E9-1C0D-F645-85FB-53B937873FC6}" presName="Name0" presStyleCnt="0">
        <dgm:presLayoutVars>
          <dgm:dir/>
          <dgm:animLvl val="lvl"/>
          <dgm:resizeHandles val="exact"/>
        </dgm:presLayoutVars>
      </dgm:prSet>
      <dgm:spPr/>
    </dgm:pt>
    <dgm:pt modelId="{D41D00CC-DDFE-B64F-92E1-9126CC0B87C7}" type="pres">
      <dgm:prSet presAssocID="{45074CFE-8B15-A14D-9FCD-6364FDCA94B4}" presName="Name8" presStyleCnt="0"/>
      <dgm:spPr/>
    </dgm:pt>
    <dgm:pt modelId="{994C3171-1C9F-DA49-9C02-75CAA50D825A}" type="pres">
      <dgm:prSet presAssocID="{45074CFE-8B15-A14D-9FCD-6364FDCA94B4}" presName="level" presStyleLbl="node1" presStyleIdx="0" presStyleCnt="5">
        <dgm:presLayoutVars>
          <dgm:chMax val="1"/>
          <dgm:bulletEnabled val="1"/>
        </dgm:presLayoutVars>
      </dgm:prSet>
      <dgm:spPr/>
    </dgm:pt>
    <dgm:pt modelId="{E414A2FB-707E-8C41-8A19-E843D40C125E}" type="pres">
      <dgm:prSet presAssocID="{45074CFE-8B15-A14D-9FCD-6364FDCA94B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0FF6877-DF98-CB41-8488-0B2A1F5C2511}" type="pres">
      <dgm:prSet presAssocID="{E94974DE-5934-9442-9AFD-C1EE7A91C5F4}" presName="Name8" presStyleCnt="0"/>
      <dgm:spPr/>
    </dgm:pt>
    <dgm:pt modelId="{66475280-6B96-2140-9BC9-2D063ED37311}" type="pres">
      <dgm:prSet presAssocID="{E94974DE-5934-9442-9AFD-C1EE7A91C5F4}" presName="level" presStyleLbl="node1" presStyleIdx="1" presStyleCnt="5">
        <dgm:presLayoutVars>
          <dgm:chMax val="1"/>
          <dgm:bulletEnabled val="1"/>
        </dgm:presLayoutVars>
      </dgm:prSet>
      <dgm:spPr/>
    </dgm:pt>
    <dgm:pt modelId="{DB9EBDCC-F58C-5E43-BE6E-DF2AD5B61E90}" type="pres">
      <dgm:prSet presAssocID="{E94974DE-5934-9442-9AFD-C1EE7A91C5F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2EF4A2F-D2E9-BA4E-95E9-8A53B63827DA}" type="pres">
      <dgm:prSet presAssocID="{F0EA2A90-4DCB-7F4D-BB6D-5D0911D607C2}" presName="Name8" presStyleCnt="0"/>
      <dgm:spPr/>
    </dgm:pt>
    <dgm:pt modelId="{25384338-C0E9-894B-9DCB-9A89DEEC5CE8}" type="pres">
      <dgm:prSet presAssocID="{F0EA2A90-4DCB-7F4D-BB6D-5D0911D607C2}" presName="level" presStyleLbl="node1" presStyleIdx="2" presStyleCnt="5">
        <dgm:presLayoutVars>
          <dgm:chMax val="1"/>
          <dgm:bulletEnabled val="1"/>
        </dgm:presLayoutVars>
      </dgm:prSet>
      <dgm:spPr/>
    </dgm:pt>
    <dgm:pt modelId="{A81AB652-F1DB-7540-8789-8C030A1177D3}" type="pres">
      <dgm:prSet presAssocID="{F0EA2A90-4DCB-7F4D-BB6D-5D0911D607C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D0E8AE7-4813-174C-A4EF-A1356932FEC6}" type="pres">
      <dgm:prSet presAssocID="{1A6694C7-8B92-9E49-902B-4CC329A314FE}" presName="Name8" presStyleCnt="0"/>
      <dgm:spPr/>
    </dgm:pt>
    <dgm:pt modelId="{9B0DC664-038D-B041-BF81-BF365495D558}" type="pres">
      <dgm:prSet presAssocID="{1A6694C7-8B92-9E49-902B-4CC329A314FE}" presName="level" presStyleLbl="node1" presStyleIdx="3" presStyleCnt="5">
        <dgm:presLayoutVars>
          <dgm:chMax val="1"/>
          <dgm:bulletEnabled val="1"/>
        </dgm:presLayoutVars>
      </dgm:prSet>
      <dgm:spPr/>
    </dgm:pt>
    <dgm:pt modelId="{BA5854BF-F1F1-AB4A-B3A8-3C784006EE29}" type="pres">
      <dgm:prSet presAssocID="{1A6694C7-8B92-9E49-902B-4CC329A314F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17DF652-DAB8-104B-BBAF-B1B7F167618A}" type="pres">
      <dgm:prSet presAssocID="{08208940-C746-3949-9C20-20CAC7FF0E03}" presName="Name8" presStyleCnt="0"/>
      <dgm:spPr/>
    </dgm:pt>
    <dgm:pt modelId="{2237D3CE-070C-FF48-A385-0F8650A12AB6}" type="pres">
      <dgm:prSet presAssocID="{08208940-C746-3949-9C20-20CAC7FF0E03}" presName="level" presStyleLbl="node1" presStyleIdx="4" presStyleCnt="5">
        <dgm:presLayoutVars>
          <dgm:chMax val="1"/>
          <dgm:bulletEnabled val="1"/>
        </dgm:presLayoutVars>
      </dgm:prSet>
      <dgm:spPr/>
    </dgm:pt>
    <dgm:pt modelId="{76D32465-E04A-8F44-88D4-8ED8B573F27F}" type="pres">
      <dgm:prSet presAssocID="{08208940-C746-3949-9C20-20CAC7FF0E0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F6DC908-6873-8247-9013-28E2965E3FFB}" srcId="{B628F5E9-1C0D-F645-85FB-53B937873FC6}" destId="{08208940-C746-3949-9C20-20CAC7FF0E03}" srcOrd="4" destOrd="0" parTransId="{3AE17EC0-6ADB-024D-A75D-C18D16B7E5CB}" sibTransId="{5B898D34-3E38-BA47-81BC-1C50968B46BD}"/>
    <dgm:cxn modelId="{B6814009-888B-D743-8A95-0630F3A35BE2}" type="presOf" srcId="{1A6694C7-8B92-9E49-902B-4CC329A314FE}" destId="{BA5854BF-F1F1-AB4A-B3A8-3C784006EE29}" srcOrd="1" destOrd="0" presId="urn:microsoft.com/office/officeart/2005/8/layout/pyramid1"/>
    <dgm:cxn modelId="{89D25B2A-D736-D748-8AA6-2AC324D0BB9B}" srcId="{B628F5E9-1C0D-F645-85FB-53B937873FC6}" destId="{1A6694C7-8B92-9E49-902B-4CC329A314FE}" srcOrd="3" destOrd="0" parTransId="{1328B50A-AFA3-C94E-B75D-EF3DAE3FDEDD}" sibTransId="{C2F5A51D-03DF-EC49-985A-8C31EEF12087}"/>
    <dgm:cxn modelId="{B2523D34-5EEB-2148-A446-ABB85205EAF5}" type="presOf" srcId="{F0EA2A90-4DCB-7F4D-BB6D-5D0911D607C2}" destId="{25384338-C0E9-894B-9DCB-9A89DEEC5CE8}" srcOrd="0" destOrd="0" presId="urn:microsoft.com/office/officeart/2005/8/layout/pyramid1"/>
    <dgm:cxn modelId="{295B3D48-A58E-B34E-AA8B-8E272E84101A}" type="presOf" srcId="{E94974DE-5934-9442-9AFD-C1EE7A91C5F4}" destId="{66475280-6B96-2140-9BC9-2D063ED37311}" srcOrd="0" destOrd="0" presId="urn:microsoft.com/office/officeart/2005/8/layout/pyramid1"/>
    <dgm:cxn modelId="{57B03E48-FFCC-0948-B2D7-C9B1076DE121}" type="presOf" srcId="{F0EA2A90-4DCB-7F4D-BB6D-5D0911D607C2}" destId="{A81AB652-F1DB-7540-8789-8C030A1177D3}" srcOrd="1" destOrd="0" presId="urn:microsoft.com/office/officeart/2005/8/layout/pyramid1"/>
    <dgm:cxn modelId="{AFDD4F58-C1CB-074C-8E6B-3124B0ADE48E}" srcId="{B628F5E9-1C0D-F645-85FB-53B937873FC6}" destId="{E94974DE-5934-9442-9AFD-C1EE7A91C5F4}" srcOrd="1" destOrd="0" parTransId="{66ABCEBE-11BE-6B45-AA34-D3BF69D9578A}" sibTransId="{04EDDD1D-ED17-124F-85AB-5C0A6BDD4DBD}"/>
    <dgm:cxn modelId="{DB05515F-7EA7-6F4B-9305-8B45701A64A8}" type="presOf" srcId="{45074CFE-8B15-A14D-9FCD-6364FDCA94B4}" destId="{E414A2FB-707E-8C41-8A19-E843D40C125E}" srcOrd="1" destOrd="0" presId="urn:microsoft.com/office/officeart/2005/8/layout/pyramid1"/>
    <dgm:cxn modelId="{1765E15F-ECE7-1746-A478-CC51DE84F60F}" type="presOf" srcId="{08208940-C746-3949-9C20-20CAC7FF0E03}" destId="{76D32465-E04A-8F44-88D4-8ED8B573F27F}" srcOrd="1" destOrd="0" presId="urn:microsoft.com/office/officeart/2005/8/layout/pyramid1"/>
    <dgm:cxn modelId="{A7642F6A-E448-4B48-A57B-AD56B0575F08}" srcId="{B628F5E9-1C0D-F645-85FB-53B937873FC6}" destId="{F0EA2A90-4DCB-7F4D-BB6D-5D0911D607C2}" srcOrd="2" destOrd="0" parTransId="{EC147AFC-DFCF-A649-8E32-201A46B113ED}" sibTransId="{E3AC3F2D-4384-B248-8CA8-D731ADA8757E}"/>
    <dgm:cxn modelId="{2FB06C6B-A4C9-3342-9D58-3BA1A8B1AF7B}" srcId="{B628F5E9-1C0D-F645-85FB-53B937873FC6}" destId="{45074CFE-8B15-A14D-9FCD-6364FDCA94B4}" srcOrd="0" destOrd="0" parTransId="{FA5FB130-F145-7344-B88A-09D16F53A0B8}" sibTransId="{E6FC24C9-AE9A-DB42-9974-326FCBB9C44F}"/>
    <dgm:cxn modelId="{66F04287-72E0-1845-BFA6-2BAE61A2C722}" type="presOf" srcId="{E94974DE-5934-9442-9AFD-C1EE7A91C5F4}" destId="{DB9EBDCC-F58C-5E43-BE6E-DF2AD5B61E90}" srcOrd="1" destOrd="0" presId="urn:microsoft.com/office/officeart/2005/8/layout/pyramid1"/>
    <dgm:cxn modelId="{5A65C88B-5F40-CA4F-A288-2EE586C49792}" type="presOf" srcId="{08208940-C746-3949-9C20-20CAC7FF0E03}" destId="{2237D3CE-070C-FF48-A385-0F8650A12AB6}" srcOrd="0" destOrd="0" presId="urn:microsoft.com/office/officeart/2005/8/layout/pyramid1"/>
    <dgm:cxn modelId="{3EDC43A5-93E9-0F48-88F8-41763141D6E7}" type="presOf" srcId="{1A6694C7-8B92-9E49-902B-4CC329A314FE}" destId="{9B0DC664-038D-B041-BF81-BF365495D558}" srcOrd="0" destOrd="0" presId="urn:microsoft.com/office/officeart/2005/8/layout/pyramid1"/>
    <dgm:cxn modelId="{4296F5CF-CE06-5C41-B7FD-521815F33AF8}" type="presOf" srcId="{B628F5E9-1C0D-F645-85FB-53B937873FC6}" destId="{597CF98F-B1DD-E348-B4C3-3851D479C370}" srcOrd="0" destOrd="0" presId="urn:microsoft.com/office/officeart/2005/8/layout/pyramid1"/>
    <dgm:cxn modelId="{116FE9FA-9777-F548-BC4F-C053A598C22F}" type="presOf" srcId="{45074CFE-8B15-A14D-9FCD-6364FDCA94B4}" destId="{994C3171-1C9F-DA49-9C02-75CAA50D825A}" srcOrd="0" destOrd="0" presId="urn:microsoft.com/office/officeart/2005/8/layout/pyramid1"/>
    <dgm:cxn modelId="{98A5B1FB-ABBD-FD42-8344-6A1171290375}" type="presParOf" srcId="{597CF98F-B1DD-E348-B4C3-3851D479C370}" destId="{D41D00CC-DDFE-B64F-92E1-9126CC0B87C7}" srcOrd="0" destOrd="0" presId="urn:microsoft.com/office/officeart/2005/8/layout/pyramid1"/>
    <dgm:cxn modelId="{2A549C4B-540B-DD44-8CF6-C83107C5172A}" type="presParOf" srcId="{D41D00CC-DDFE-B64F-92E1-9126CC0B87C7}" destId="{994C3171-1C9F-DA49-9C02-75CAA50D825A}" srcOrd="0" destOrd="0" presId="urn:microsoft.com/office/officeart/2005/8/layout/pyramid1"/>
    <dgm:cxn modelId="{49AC7357-5343-3B4C-9795-A6AA109D9E64}" type="presParOf" srcId="{D41D00CC-DDFE-B64F-92E1-9126CC0B87C7}" destId="{E414A2FB-707E-8C41-8A19-E843D40C125E}" srcOrd="1" destOrd="0" presId="urn:microsoft.com/office/officeart/2005/8/layout/pyramid1"/>
    <dgm:cxn modelId="{7EDF9826-9E22-FA42-9625-B214C4FD2963}" type="presParOf" srcId="{597CF98F-B1DD-E348-B4C3-3851D479C370}" destId="{B0FF6877-DF98-CB41-8488-0B2A1F5C2511}" srcOrd="1" destOrd="0" presId="urn:microsoft.com/office/officeart/2005/8/layout/pyramid1"/>
    <dgm:cxn modelId="{621BF045-F2AD-A14D-A394-67072646C886}" type="presParOf" srcId="{B0FF6877-DF98-CB41-8488-0B2A1F5C2511}" destId="{66475280-6B96-2140-9BC9-2D063ED37311}" srcOrd="0" destOrd="0" presId="urn:microsoft.com/office/officeart/2005/8/layout/pyramid1"/>
    <dgm:cxn modelId="{38B1041C-0D36-154D-89E1-8B15157B0F95}" type="presParOf" srcId="{B0FF6877-DF98-CB41-8488-0B2A1F5C2511}" destId="{DB9EBDCC-F58C-5E43-BE6E-DF2AD5B61E90}" srcOrd="1" destOrd="0" presId="urn:microsoft.com/office/officeart/2005/8/layout/pyramid1"/>
    <dgm:cxn modelId="{4424AD89-25C9-A840-A20E-D8C9E95EA0C9}" type="presParOf" srcId="{597CF98F-B1DD-E348-B4C3-3851D479C370}" destId="{92EF4A2F-D2E9-BA4E-95E9-8A53B63827DA}" srcOrd="2" destOrd="0" presId="urn:microsoft.com/office/officeart/2005/8/layout/pyramid1"/>
    <dgm:cxn modelId="{D7792317-C23A-BB4C-A45B-FD55A4C57175}" type="presParOf" srcId="{92EF4A2F-D2E9-BA4E-95E9-8A53B63827DA}" destId="{25384338-C0E9-894B-9DCB-9A89DEEC5CE8}" srcOrd="0" destOrd="0" presId="urn:microsoft.com/office/officeart/2005/8/layout/pyramid1"/>
    <dgm:cxn modelId="{693A5955-B1E1-2E47-A370-5E87585355DD}" type="presParOf" srcId="{92EF4A2F-D2E9-BA4E-95E9-8A53B63827DA}" destId="{A81AB652-F1DB-7540-8789-8C030A1177D3}" srcOrd="1" destOrd="0" presId="urn:microsoft.com/office/officeart/2005/8/layout/pyramid1"/>
    <dgm:cxn modelId="{ED0D05D3-A58A-1842-A75B-DA7CC97FBAA6}" type="presParOf" srcId="{597CF98F-B1DD-E348-B4C3-3851D479C370}" destId="{ED0E8AE7-4813-174C-A4EF-A1356932FEC6}" srcOrd="3" destOrd="0" presId="urn:microsoft.com/office/officeart/2005/8/layout/pyramid1"/>
    <dgm:cxn modelId="{0796F9FC-CEF5-3F4E-958C-A11B3F69E379}" type="presParOf" srcId="{ED0E8AE7-4813-174C-A4EF-A1356932FEC6}" destId="{9B0DC664-038D-B041-BF81-BF365495D558}" srcOrd="0" destOrd="0" presId="urn:microsoft.com/office/officeart/2005/8/layout/pyramid1"/>
    <dgm:cxn modelId="{BE6C6262-4430-C540-96CF-FD8FF7487A35}" type="presParOf" srcId="{ED0E8AE7-4813-174C-A4EF-A1356932FEC6}" destId="{BA5854BF-F1F1-AB4A-B3A8-3C784006EE29}" srcOrd="1" destOrd="0" presId="urn:microsoft.com/office/officeart/2005/8/layout/pyramid1"/>
    <dgm:cxn modelId="{74123C6D-843B-CE40-9E36-FEFC127FD50C}" type="presParOf" srcId="{597CF98F-B1DD-E348-B4C3-3851D479C370}" destId="{317DF652-DAB8-104B-BBAF-B1B7F167618A}" srcOrd="4" destOrd="0" presId="urn:microsoft.com/office/officeart/2005/8/layout/pyramid1"/>
    <dgm:cxn modelId="{FAC12F10-C6DC-DB41-9639-A48E77F24B0B}" type="presParOf" srcId="{317DF652-DAB8-104B-BBAF-B1B7F167618A}" destId="{2237D3CE-070C-FF48-A385-0F8650A12AB6}" srcOrd="0" destOrd="0" presId="urn:microsoft.com/office/officeart/2005/8/layout/pyramid1"/>
    <dgm:cxn modelId="{51EB6107-5A61-7A4C-AE35-60208EDF61C5}" type="presParOf" srcId="{317DF652-DAB8-104B-BBAF-B1B7F167618A}" destId="{76D32465-E04A-8F44-88D4-8ED8B573F27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C3171-1C9F-DA49-9C02-75CAA50D825A}">
      <dsp:nvSpPr>
        <dsp:cNvPr id="0" name=""/>
        <dsp:cNvSpPr/>
      </dsp:nvSpPr>
      <dsp:spPr>
        <a:xfrm>
          <a:off x="3251199" y="0"/>
          <a:ext cx="1625599" cy="1083733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/>
        </a:p>
      </dsp:txBody>
      <dsp:txXfrm>
        <a:off x="3251199" y="0"/>
        <a:ext cx="1625599" cy="1083733"/>
      </dsp:txXfrm>
    </dsp:sp>
    <dsp:sp modelId="{66475280-6B96-2140-9BC9-2D063ED37311}">
      <dsp:nvSpPr>
        <dsp:cNvPr id="0" name=""/>
        <dsp:cNvSpPr/>
      </dsp:nvSpPr>
      <dsp:spPr>
        <a:xfrm>
          <a:off x="2438400" y="1083733"/>
          <a:ext cx="3251199" cy="1083733"/>
        </a:xfrm>
        <a:prstGeom prst="trapezoid">
          <a:avLst>
            <a:gd name="adj" fmla="val 7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覆盖性法则</a:t>
          </a:r>
        </a:p>
      </dsp:txBody>
      <dsp:txXfrm>
        <a:off x="3007360" y="1083733"/>
        <a:ext cx="2113280" cy="1083733"/>
      </dsp:txXfrm>
    </dsp:sp>
    <dsp:sp modelId="{25384338-C0E9-894B-9DCB-9A89DEEC5CE8}">
      <dsp:nvSpPr>
        <dsp:cNvPr id="0" name=""/>
        <dsp:cNvSpPr/>
      </dsp:nvSpPr>
      <dsp:spPr>
        <a:xfrm>
          <a:off x="1625600" y="2167466"/>
          <a:ext cx="4876799" cy="1083733"/>
        </a:xfrm>
        <a:prstGeom prst="trapezoid">
          <a:avLst>
            <a:gd name="adj" fmla="val 7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结构机制</a:t>
          </a:r>
        </a:p>
      </dsp:txBody>
      <dsp:txXfrm>
        <a:off x="2479039" y="2167466"/>
        <a:ext cx="3169919" cy="1083733"/>
      </dsp:txXfrm>
    </dsp:sp>
    <dsp:sp modelId="{9B0DC664-038D-B041-BF81-BF365495D558}">
      <dsp:nvSpPr>
        <dsp:cNvPr id="0" name=""/>
        <dsp:cNvSpPr/>
      </dsp:nvSpPr>
      <dsp:spPr>
        <a:xfrm>
          <a:off x="812800" y="3251200"/>
          <a:ext cx="6502399" cy="1083733"/>
        </a:xfrm>
        <a:prstGeom prst="trapezoid">
          <a:avLst>
            <a:gd name="adj" fmla="val 7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一般机制</a:t>
          </a:r>
        </a:p>
      </dsp:txBody>
      <dsp:txXfrm>
        <a:off x="1950719" y="3251200"/>
        <a:ext cx="4226560" cy="1083733"/>
      </dsp:txXfrm>
    </dsp:sp>
    <dsp:sp modelId="{2237D3CE-070C-FF48-A385-0F8650A12AB6}">
      <dsp:nvSpPr>
        <dsp:cNvPr id="0" name=""/>
        <dsp:cNvSpPr/>
      </dsp:nvSpPr>
      <dsp:spPr>
        <a:xfrm>
          <a:off x="0" y="4334933"/>
          <a:ext cx="8128000" cy="1083733"/>
        </a:xfrm>
        <a:prstGeom prst="trapezoid">
          <a:avLst>
            <a:gd name="adj" fmla="val 7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特殊机制</a:t>
          </a:r>
        </a:p>
      </dsp:txBody>
      <dsp:txXfrm>
        <a:off x="1422399" y="4334933"/>
        <a:ext cx="5283200" cy="1083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D4D0E-2518-3646-8D02-3C5C4444B501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D5D2B-C735-1541-B93B-2F850B0D7A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130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CECCE-F13B-9049-89C7-590CEB75E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CC3464-CAD7-7648-9F09-B1861ABD6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9F48C-19E9-EE44-9AA3-1AD92A2E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0D9BB-CD32-144E-A18E-C738D6B4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2F198-9F20-AC4E-BFFF-CC12D140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52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9331A-E109-284D-884D-18C39553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336546-F8D9-1247-A16C-9DEEA6A86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B5E85-1B5A-FD4D-AF42-01CB5D37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B9DCF-2B4E-E84E-A687-F28F5D96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E190A-ECE6-9549-98BA-2EEC884D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272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87AC41-B9EF-C545-BEAB-4A6E18367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6DA43A-A7CE-D048-A6A7-BE0B9CEBE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085A7-42C8-7A43-BC3C-9815B45E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5D982-5F54-1342-9DB9-2D137968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C7A8A-A9A5-264F-9509-F5F000E1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23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7504" t="5185" r="24271" b="5185"/>
          <a:stretch/>
        </p:blipFill>
        <p:spPr>
          <a:xfrm>
            <a:off x="-19050" y="1020731"/>
            <a:ext cx="1457325" cy="53753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8733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B13A2-7AEB-F245-A12D-86A40883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344B4-9A8C-B84E-91AB-A778FA2A4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42460-AC20-5046-BD6A-BB76755D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71B33-D7A1-CC49-BD47-A6400E20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B2405-131C-4643-BC88-C0AD0C9D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2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99825-97A1-6741-8B89-039D00DA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7D91FE-3724-1B4A-8391-36C9F52D9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A712C-2687-724A-8CD8-543DD11F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8DD0B-F15C-9B42-A173-5EADFD2B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F1339-14C0-8D4B-ADB5-E199CDE8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71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AC383-C96C-164C-9F42-085D6504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1CBD7-C599-ED48-8C17-234E05122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59A099-5774-E442-BD67-E88468C64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C15CBA-09FB-A048-9544-8AEA725B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D6DDE-FAA8-3346-988C-A980E7FE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FAEFCF-4D5F-2346-96AF-2187CE16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562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DE50A-E202-DA4F-B2AB-2AE2CDD0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30227-897F-2540-8BB0-99E2DBD34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C9A4E5-CB10-124C-ACDC-02D354138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7D00AF-303B-FB4E-BF4C-BCE613528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4D5CDF-E6DB-F44E-83BA-530DD5C91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342A00-7E9E-424F-95BF-AB7A7F13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0D9916-DD7B-F948-9003-B684EDB6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488201-DED3-8243-B824-E8E157B5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578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1DB8E-150E-944F-8B5E-7BC49059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8A8C5C-C507-D049-9C63-67E316C4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FE59E3-FE9E-2945-9715-850AC21C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55CD5-BF5A-DF42-9A88-4FF4BC8B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05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D77379-E1D1-BD4A-9865-80315D80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105941-06C5-0B46-9E5C-0360C91C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8207F3-97AA-154B-95F0-FBF73EE8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3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B8205-E222-BB41-A164-06715EBD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A8DF5-220E-0F42-87FA-E13EADC1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20CA3B-7B5D-9040-9C06-DA9B64032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5DE093-0153-C34C-9901-1A94FD9B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31262-DFB8-4845-86B1-9B719BE8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1799BC-5599-5A47-A878-EFAB1A68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18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AFCE7-9967-1E40-801B-7BDD8CCD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428110-B501-1F4E-8DFB-5F0C15D9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6A6747-9B0D-B046-BB07-81C9F2960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3521E0-E7C6-494D-B6BC-EA221716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3D9B7A-5647-AF41-ADE4-A200CD48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C06BC-46EB-184F-8591-26DF1AE0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6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E0667A-EABC-F348-8DC5-DF28DAC7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DE7B2D-2313-B643-AF87-A5BE4327C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BA816-EF6F-5843-A087-6214C6B44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9B796-FA52-1643-BDA3-80F5DD4FB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6AD78-A88F-2641-92C5-35697066F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2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1FD139B-6F00-7D40-AF98-2C3F2D18C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195936"/>
              </p:ext>
            </p:extLst>
          </p:nvPr>
        </p:nvGraphicFramePr>
        <p:xfrm>
          <a:off x="50800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770C60E-59F3-194A-9551-2489D375F984}"/>
              </a:ext>
            </a:extLst>
          </p:cNvPr>
          <p:cNvSpPr txBox="1"/>
          <p:nvPr/>
        </p:nvSpPr>
        <p:spPr>
          <a:xfrm>
            <a:off x="3761522" y="11615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200" dirty="0"/>
              <a:t>统一法则</a:t>
            </a:r>
          </a:p>
        </p:txBody>
      </p:sp>
    </p:spTree>
    <p:extLst>
      <p:ext uri="{BB962C8B-B14F-4D97-AF65-F5344CB8AC3E}">
        <p14:creationId xmlns:p14="http://schemas.microsoft.com/office/powerpoint/2010/main" val="233784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</Words>
  <Application>Microsoft Macintosh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王成军</dc:creator>
  <cp:lastModifiedBy>王成军</cp:lastModifiedBy>
  <cp:revision>4</cp:revision>
  <dcterms:created xsi:type="dcterms:W3CDTF">2021-06-04T05:52:54Z</dcterms:created>
  <dcterms:modified xsi:type="dcterms:W3CDTF">2021-06-04T06:20:33Z</dcterms:modified>
</cp:coreProperties>
</file>