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19588" cy="2519363"/>
  <p:notesSz cx="6858000" cy="9144000"/>
  <p:defaultTextStyle>
    <a:defPPr>
      <a:defRPr lang="zh-CN"/>
    </a:defPPr>
    <a:lvl1pPr marL="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344" d="100"/>
          <a:sy n="344" d="100"/>
        </p:scale>
        <p:origin x="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2D0F-E31E-1A4E-ACF4-AF1C871FF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51" y="412313"/>
            <a:ext cx="3239691" cy="87711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F0039-812F-5F4F-91E5-4A052B4D9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951" y="1323252"/>
            <a:ext cx="3239691" cy="6082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34C1-396B-4348-A13E-B094FA5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3273E-231D-6C42-BE44-F3A5725E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30E59-2AEC-8B42-85D3-D1C33269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00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AB71-1E68-9141-9802-C9F9DD87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A2C31-4364-E945-82EE-28A88671D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6890-C0F0-B841-8833-BBDEC13C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C0C40-B179-FE4D-ABA1-1358D8AD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2A38F-19DC-C247-B322-11C319F6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4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B7AD07-9A00-1F46-BE80-1CE9CDCF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91206" y="134134"/>
            <a:ext cx="931411" cy="21350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EE820-5854-284D-85FC-1E0ABE56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6975" y="134134"/>
            <a:ext cx="2740238" cy="21350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E9AF0-2500-6D44-BDFE-1AA4B117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A4654-1B52-F74F-9C1D-0D4063E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6BE1F-CC0B-ED4E-8991-0DDBA20D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0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E5EC-12C2-4C4E-A4BB-ADF06E4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1CEB8-6530-E34D-AA5B-CD3F5FF7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F6549-E5ED-754C-83A1-BDDFDC3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2D8DA-C698-7F43-9E3A-F4C8B9B8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C98D4-4103-4042-91C0-A5663D8F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30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DEB7-79A0-5B47-A256-ACDB61CA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24" y="628094"/>
            <a:ext cx="3725645" cy="10479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88719-4E1A-8D49-9121-A39ABDC9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24" y="1685991"/>
            <a:ext cx="3725645" cy="55111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8D94B-5F26-F54D-873F-8D22813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13EB5-B7C9-3240-99E3-34FABBB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C7016-761A-B34D-8C93-B41BFD5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9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DF4C-282D-DD4A-AB8C-F269FE8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EDB79-523A-EC4C-80E3-36F5E663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973" y="670664"/>
            <a:ext cx="1835824" cy="159851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AAA1A-712A-AD42-BF40-7238A7F5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6793" y="670664"/>
            <a:ext cx="1835824" cy="159851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F3F4D-4204-8340-866C-3D028DEA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7B151-23D0-C647-8251-1A32C4F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0F794-2800-204E-B0A0-2A7A1109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7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6D63A-3CDB-9941-A0A2-D786AAA6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6" y="134135"/>
            <a:ext cx="3725645" cy="48696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3B1A9-AE6F-D94D-A3B3-917ADD63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5" y="617594"/>
            <a:ext cx="1827388" cy="3026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0DFE0-6CC9-A247-B8B8-44F822CF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535" y="920269"/>
            <a:ext cx="1827388" cy="135357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CE015-4A5C-A246-A57E-379C94F1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86792" y="617594"/>
            <a:ext cx="1836387" cy="3026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A5F88-079F-F247-B794-CE94372A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86792" y="920269"/>
            <a:ext cx="1836387" cy="135357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D5D30-5DF8-944A-9661-EEA38D33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BC53A-9FB5-D842-9132-0B4AAF47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652BA-0FF0-9B48-BEDD-16FA65A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3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C050D-5256-FF4A-B071-EF6D5CFF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EF19A-EE1D-8647-B390-4BDD0483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B4846-CD48-1F40-8808-D8B2099B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F840E7-1F65-BE44-815A-B392C0A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0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E331B-520A-5D40-A491-72AB70AB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F3414-D930-8E4D-AC3E-C9643EEB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C6775-F98E-9741-904F-1393682D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08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D8644-88AC-114F-8E0F-788F60F0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5" y="167958"/>
            <a:ext cx="1393180" cy="58785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FF723-F560-7B47-A5D6-2237BBA2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389" y="362744"/>
            <a:ext cx="2186792" cy="17903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E5300-8DA5-5E4D-879D-9C33DAEC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35" y="755811"/>
            <a:ext cx="1393180" cy="14002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157DC-D985-D149-8D53-00781FFC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81850-33E7-8643-9739-A34316BE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FA46F-487F-2E48-A4E2-3BC4BAA3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0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C9DA8-1B6E-464C-BF27-8493E6DD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5" y="167958"/>
            <a:ext cx="1393180" cy="58785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6DA322-8825-424D-8ABE-6E4ADDB53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36389" y="362744"/>
            <a:ext cx="2186792" cy="179038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89CCD-B920-894F-B651-F9658198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535" y="755811"/>
            <a:ext cx="1393180" cy="14002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00F9A-8239-E648-90E4-D54B55A5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2384E-EB4F-9B42-9E0A-56F36D59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9BFC9-A72C-A642-B82D-36DF933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73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E441F-8676-CC4F-A2F6-AA30F321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74" y="134135"/>
            <a:ext cx="3725645" cy="4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8610D-02FC-4548-9790-8FB419A2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74" y="670664"/>
            <a:ext cx="37256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CB987-63DF-E140-A5FA-A2BAE234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6973" y="2335079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BA6F-07E2-5C4F-9AFA-185B23ED76C2}" type="datetimeFigureOut">
              <a:rPr kumimoji="1" lang="zh-CN" altLang="en-US" smtClean="0"/>
              <a:t>2021/7/20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B4A14-B719-5F4C-84E0-B65D95FFF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0866" y="2335079"/>
            <a:ext cx="145786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4B9EB-EE99-0343-8BCE-D59CB29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50710" y="2335079"/>
            <a:ext cx="97190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160-55AD-9A45-B0C7-EF0F799CB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421">
            <a:extLst>
              <a:ext uri="{FF2B5EF4-FFF2-40B4-BE49-F238E27FC236}">
                <a16:creationId xmlns:a16="http://schemas.microsoft.com/office/drawing/2014/main" id="{9216FD0B-94F8-7542-ABC1-36CF6D5AF539}"/>
              </a:ext>
            </a:extLst>
          </p:cNvPr>
          <p:cNvGrpSpPr>
            <a:grpSpLocks/>
          </p:cNvGrpSpPr>
          <p:nvPr/>
        </p:nvGrpSpPr>
        <p:grpSpPr bwMode="auto">
          <a:xfrm>
            <a:off x="-8462" y="1"/>
            <a:ext cx="4508231" cy="2630093"/>
            <a:chOff x="0" y="0"/>
            <a:chExt cx="56484" cy="33680"/>
          </a:xfrm>
        </p:grpSpPr>
        <p:sp>
          <p:nvSpPr>
            <p:cNvPr id="5" name="AutoShape 71">
              <a:extLst>
                <a:ext uri="{FF2B5EF4-FFF2-40B4-BE49-F238E27FC236}">
                  <a16:creationId xmlns:a16="http://schemas.microsoft.com/office/drawing/2014/main" id="{7FC95F20-A6E2-2948-92E7-1289617900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2" y="0"/>
              <a:ext cx="51425" cy="33680"/>
            </a:xfrm>
            <a:prstGeom prst="rect">
              <a:avLst/>
            </a:prstGeom>
            <a:noFill/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6" name="Rectangle 423">
              <a:extLst>
                <a:ext uri="{FF2B5EF4-FFF2-40B4-BE49-F238E27FC236}">
                  <a16:creationId xmlns:a16="http://schemas.microsoft.com/office/drawing/2014/main" id="{64D5C3E9-1136-FC48-9E17-406F70C4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" y="12136"/>
              <a:ext cx="17626" cy="7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Advocacy roles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宣传角色</a:t>
              </a:r>
            </a:p>
          </p:txBody>
        </p:sp>
        <p:sp>
          <p:nvSpPr>
            <p:cNvPr id="7" name="Rectangle 424">
              <a:extLst>
                <a:ext uri="{FF2B5EF4-FFF2-40B4-BE49-F238E27FC236}">
                  <a16:creationId xmlns:a16="http://schemas.microsoft.com/office/drawing/2014/main" id="{285AC8CA-7993-264D-91AD-F10A3959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10140"/>
              <a:ext cx="5886" cy="3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8" name="Rectangle 425">
              <a:extLst>
                <a:ext uri="{FF2B5EF4-FFF2-40B4-BE49-F238E27FC236}">
                  <a16:creationId xmlns:a16="http://schemas.microsoft.com/office/drawing/2014/main" id="{1341DD63-C605-8342-ADBD-FA0DA80D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646"/>
              <a:ext cx="5873" cy="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9" name="Rectangle 426">
              <a:extLst>
                <a:ext uri="{FF2B5EF4-FFF2-40B4-BE49-F238E27FC236}">
                  <a16:creationId xmlns:a16="http://schemas.microsoft.com/office/drawing/2014/main" id="{62B7E5F6-1AB8-1145-A004-5BE0900D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20779"/>
              <a:ext cx="5880" cy="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3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0" name="Rectangle 427">
              <a:extLst>
                <a:ext uri="{FF2B5EF4-FFF2-40B4-BE49-F238E27FC236}">
                  <a16:creationId xmlns:a16="http://schemas.microsoft.com/office/drawing/2014/main" id="{7AEFFF46-715D-5C40-B57B-1597013C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27397"/>
              <a:ext cx="5873" cy="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n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11" name="Rectangle 428">
              <a:extLst>
                <a:ext uri="{FF2B5EF4-FFF2-40B4-BE49-F238E27FC236}">
                  <a16:creationId xmlns:a16="http://schemas.microsoft.com/office/drawing/2014/main" id="{43C33AAC-660D-CE49-8600-2EB2564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9" y="12237"/>
              <a:ext cx="14523" cy="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Channel roles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渠道角色</a:t>
              </a:r>
            </a:p>
          </p:txBody>
        </p:sp>
        <p:sp>
          <p:nvSpPr>
            <p:cNvPr id="12" name="Rectangle 429">
              <a:extLst>
                <a:ext uri="{FF2B5EF4-FFF2-40B4-BE49-F238E27FC236}">
                  <a16:creationId xmlns:a16="http://schemas.microsoft.com/office/drawing/2014/main" id="{73734B45-64FC-0D4B-BEC1-5915271A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8" y="10724"/>
              <a:ext cx="18566" cy="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b="1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B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Behavioral roles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zh-CN" alt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行为角色</a:t>
              </a:r>
            </a:p>
          </p:txBody>
        </p:sp>
        <p:cxnSp>
          <p:nvCxnSpPr>
            <p:cNvPr id="13" name="AutoShape 430">
              <a:extLst>
                <a:ext uri="{FF2B5EF4-FFF2-40B4-BE49-F238E27FC236}">
                  <a16:creationId xmlns:a16="http://schemas.microsoft.com/office/drawing/2014/main" id="{3C080C3D-36F0-5547-87A5-9BD83305D4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81" y="11709"/>
              <a:ext cx="7696" cy="2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4" name="AutoShape 431">
              <a:extLst>
                <a:ext uri="{FF2B5EF4-FFF2-40B4-BE49-F238E27FC236}">
                  <a16:creationId xmlns:a16="http://schemas.microsoft.com/office/drawing/2014/main" id="{0110ADC8-308C-2643-8DD4-3DC9D829DE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52" y="15339"/>
              <a:ext cx="49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5" name="AutoShape 432">
              <a:extLst>
                <a:ext uri="{FF2B5EF4-FFF2-40B4-BE49-F238E27FC236}">
                  <a16:creationId xmlns:a16="http://schemas.microsoft.com/office/drawing/2014/main" id="{86EBD821-70E4-E74A-83B5-006A1D403B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718" y="15436"/>
              <a:ext cx="7836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6" name="AutoShape 433">
              <a:extLst>
                <a:ext uri="{FF2B5EF4-FFF2-40B4-BE49-F238E27FC236}">
                  <a16:creationId xmlns:a16="http://schemas.microsoft.com/office/drawing/2014/main" id="{B925F028-1127-234D-A13F-716E1DCAB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520" y="10726"/>
              <a:ext cx="758" cy="1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7" name="AutoShape 434">
              <a:extLst>
                <a:ext uri="{FF2B5EF4-FFF2-40B4-BE49-F238E27FC236}">
                  <a16:creationId xmlns:a16="http://schemas.microsoft.com/office/drawing/2014/main" id="{9E6F7D7F-19C7-8C4C-88DF-F057E8064E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181" y="12239"/>
              <a:ext cx="921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8" name="Rectangle 435">
              <a:extLst>
                <a:ext uri="{FF2B5EF4-FFF2-40B4-BE49-F238E27FC236}">
                  <a16:creationId xmlns:a16="http://schemas.microsoft.com/office/drawing/2014/main" id="{C1D15CB7-20B5-A14C-A03A-4627D073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23878"/>
              <a:ext cx="5880" cy="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4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grpSp>
          <p:nvGrpSpPr>
            <p:cNvPr id="19" name="Group 436">
              <a:extLst>
                <a:ext uri="{FF2B5EF4-FFF2-40B4-BE49-F238E27FC236}">
                  <a16:creationId xmlns:a16="http://schemas.microsoft.com/office/drawing/2014/main" id="{DE19185A-DCC5-FD4B-9BAE-6ED5FFDDB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42" y="15773"/>
              <a:ext cx="15143" cy="9453"/>
              <a:chOff x="7007" y="7082"/>
              <a:chExt cx="2384" cy="1488"/>
            </a:xfrm>
          </p:grpSpPr>
          <p:cxnSp>
            <p:nvCxnSpPr>
              <p:cNvPr id="41" name="AutoShape 437">
                <a:extLst>
                  <a:ext uri="{FF2B5EF4-FFF2-40B4-BE49-F238E27FC236}">
                    <a16:creationId xmlns:a16="http://schemas.microsoft.com/office/drawing/2014/main" id="{EB4029F3-8579-C24D-A0AA-C8E6FF75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007" y="7837"/>
                <a:ext cx="162" cy="1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noFill/>
                  </a14:hiddenFill>
                </a:ext>
              </a:extLst>
            </p:spPr>
          </p:cxnSp>
          <p:sp>
            <p:nvSpPr>
              <p:cNvPr id="42" name="Arc 438">
                <a:extLst>
                  <a:ext uri="{FF2B5EF4-FFF2-40B4-BE49-F238E27FC236}">
                    <a16:creationId xmlns:a16="http://schemas.microsoft.com/office/drawing/2014/main" id="{C4B3A3A2-E356-7547-866D-F384D9CD90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73743" flipV="1">
                <a:off x="7514" y="7082"/>
                <a:ext cx="1877" cy="1488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19" y="0"/>
                      <a:pt x="21444" y="9500"/>
                      <a:pt x="21598" y="21318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19" y="0"/>
                      <a:pt x="21444" y="9500"/>
                      <a:pt x="21598" y="2131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20" name="Group 439">
              <a:extLst>
                <a:ext uri="{FF2B5EF4-FFF2-40B4-BE49-F238E27FC236}">
                  <a16:creationId xmlns:a16="http://schemas.microsoft.com/office/drawing/2014/main" id="{A28FA75B-6F7D-3449-A175-0CF394A32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9" y="1672"/>
              <a:ext cx="21837" cy="18060"/>
              <a:chOff x="4992" y="4903"/>
              <a:chExt cx="3439" cy="2844"/>
            </a:xfrm>
          </p:grpSpPr>
          <p:sp>
            <p:nvSpPr>
              <p:cNvPr id="39" name="Arc 440">
                <a:extLst>
                  <a:ext uri="{FF2B5EF4-FFF2-40B4-BE49-F238E27FC236}">
                    <a16:creationId xmlns:a16="http://schemas.microsoft.com/office/drawing/2014/main" id="{6D60F5D6-7408-4C43-B2E5-24A9D542728D}"/>
                  </a:ext>
                </a:extLst>
              </p:cNvPr>
              <p:cNvSpPr>
                <a:spLocks/>
              </p:cNvSpPr>
              <p:nvPr/>
            </p:nvSpPr>
            <p:spPr bwMode="auto">
              <a:xfrm rot="-2885374">
                <a:off x="5100" y="6053"/>
                <a:ext cx="934" cy="1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5"/>
                      <a:pt x="21596" y="22051"/>
                      <a:pt x="21589" y="22277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825"/>
                      <a:pt x="21596" y="22051"/>
                      <a:pt x="21589" y="222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endParaRPr lang="zh-CN" altLang="en-US" sz="1350"/>
              </a:p>
            </p:txBody>
          </p:sp>
          <p:sp>
            <p:nvSpPr>
              <p:cNvPr id="40" name="Arc 441">
                <a:extLst>
                  <a:ext uri="{FF2B5EF4-FFF2-40B4-BE49-F238E27FC236}">
                    <a16:creationId xmlns:a16="http://schemas.microsoft.com/office/drawing/2014/main" id="{A3F73C25-9903-3A42-A833-4438E7559C6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777906">
                <a:off x="5513" y="4829"/>
                <a:ext cx="2844" cy="2992"/>
              </a:xfrm>
              <a:custGeom>
                <a:avLst/>
                <a:gdLst>
                  <a:gd name="T0" fmla="*/ 0 w 23436"/>
                  <a:gd name="T1" fmla="*/ 0 h 22823"/>
                  <a:gd name="T2" fmla="*/ 5 w 23436"/>
                  <a:gd name="T3" fmla="*/ 7 h 22823"/>
                  <a:gd name="T4" fmla="*/ 0 w 23436"/>
                  <a:gd name="T5" fmla="*/ 6 h 2282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436" h="22823" fill="none" extrusionOk="0">
                    <a:moveTo>
                      <a:pt x="0" y="78"/>
                    </a:moveTo>
                    <a:cubicBezTo>
                      <a:pt x="610" y="26"/>
                      <a:pt x="1223" y="-1"/>
                      <a:pt x="1836" y="0"/>
                    </a:cubicBezTo>
                    <a:cubicBezTo>
                      <a:pt x="13765" y="0"/>
                      <a:pt x="23436" y="9670"/>
                      <a:pt x="23436" y="21600"/>
                    </a:cubicBezTo>
                    <a:cubicBezTo>
                      <a:pt x="23436" y="22007"/>
                      <a:pt x="23424" y="22415"/>
                      <a:pt x="23401" y="22823"/>
                    </a:cubicBezTo>
                  </a:path>
                  <a:path w="23436" h="22823" stroke="0" extrusionOk="0">
                    <a:moveTo>
                      <a:pt x="0" y="78"/>
                    </a:moveTo>
                    <a:cubicBezTo>
                      <a:pt x="610" y="26"/>
                      <a:pt x="1223" y="-1"/>
                      <a:pt x="1836" y="0"/>
                    </a:cubicBezTo>
                    <a:cubicBezTo>
                      <a:pt x="13765" y="0"/>
                      <a:pt x="23436" y="9670"/>
                      <a:pt x="23436" y="21600"/>
                    </a:cubicBezTo>
                    <a:cubicBezTo>
                      <a:pt x="23436" y="22007"/>
                      <a:pt x="23424" y="22415"/>
                      <a:pt x="23401" y="22823"/>
                    </a:cubicBezTo>
                    <a:lnTo>
                      <a:pt x="1836" y="21600"/>
                    </a:lnTo>
                    <a:lnTo>
                      <a:pt x="0" y="7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endParaRPr lang="zh-CN" altLang="en-US" sz="1350"/>
              </a:p>
            </p:txBody>
          </p:sp>
        </p:grpSp>
        <p:cxnSp>
          <p:nvCxnSpPr>
            <p:cNvPr id="21" name="AutoShape 442">
              <a:extLst>
                <a:ext uri="{FF2B5EF4-FFF2-40B4-BE49-F238E27FC236}">
                  <a16:creationId xmlns:a16="http://schemas.microsoft.com/office/drawing/2014/main" id="{DD58CAD6-0497-DE48-9986-DE78BAEDD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62" y="16852"/>
              <a:ext cx="6915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2" name="AutoShape 443">
              <a:extLst>
                <a:ext uri="{FF2B5EF4-FFF2-40B4-BE49-F238E27FC236}">
                  <a16:creationId xmlns:a16="http://schemas.microsoft.com/office/drawing/2014/main" id="{35837D9B-5514-094F-8920-C38357F949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46" y="19316"/>
              <a:ext cx="6915" cy="24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noFill/>
                </a14:hiddenFill>
              </a:ext>
            </a:extLst>
          </p:spPr>
        </p:cxnSp>
        <p:grpSp>
          <p:nvGrpSpPr>
            <p:cNvPr id="23" name="Group 595">
              <a:extLst>
                <a:ext uri="{FF2B5EF4-FFF2-40B4-BE49-F238E27FC236}">
                  <a16:creationId xmlns:a16="http://schemas.microsoft.com/office/drawing/2014/main" id="{E72971E4-D233-914F-AE02-11B758CEF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3" y="18372"/>
              <a:ext cx="23201" cy="8665"/>
              <a:chOff x="3012" y="8993"/>
              <a:chExt cx="3655" cy="1364"/>
            </a:xfrm>
          </p:grpSpPr>
          <p:cxnSp>
            <p:nvCxnSpPr>
              <p:cNvPr id="37" name="AutoShape 444">
                <a:extLst>
                  <a:ext uri="{FF2B5EF4-FFF2-40B4-BE49-F238E27FC236}">
                    <a16:creationId xmlns:a16="http://schemas.microsoft.com/office/drawing/2014/main" id="{B4D72A42-C7DC-A34B-8006-2FFA34F367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644" y="9264"/>
                <a:ext cx="23" cy="1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noFill/>
                  </a14:hiddenFill>
                </a:ext>
              </a:extLst>
            </p:spPr>
          </p:cxnSp>
          <p:sp>
            <p:nvSpPr>
              <p:cNvPr id="38" name="Arc 445">
                <a:extLst>
                  <a:ext uri="{FF2B5EF4-FFF2-40B4-BE49-F238E27FC236}">
                    <a16:creationId xmlns:a16="http://schemas.microsoft.com/office/drawing/2014/main" id="{77E05912-D0AA-D64F-9A0C-E5A2F4BF82DB}"/>
                  </a:ext>
                </a:extLst>
              </p:cNvPr>
              <p:cNvSpPr>
                <a:spLocks/>
              </p:cNvSpPr>
              <p:nvPr/>
            </p:nvSpPr>
            <p:spPr bwMode="auto">
              <a:xfrm rot="509127" flipV="1">
                <a:off x="3012" y="8993"/>
                <a:ext cx="3596" cy="1364"/>
              </a:xfrm>
              <a:custGeom>
                <a:avLst/>
                <a:gdLst>
                  <a:gd name="T0" fmla="*/ 0 w 21600"/>
                  <a:gd name="T1" fmla="*/ 0 h 21600"/>
                  <a:gd name="T2" fmla="*/ 10536 w 21600"/>
                  <a:gd name="T3" fmla="*/ 193 h 21600"/>
                  <a:gd name="T4" fmla="*/ 0 w 21600"/>
                  <a:gd name="T5" fmla="*/ 21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0954" y="0"/>
                      <a:pt x="20174" y="8200"/>
                      <a:pt x="21452" y="19079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0954" y="0"/>
                      <a:pt x="20174" y="8200"/>
                      <a:pt x="21452" y="1907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endParaRPr lang="zh-CN" altLang="en-US" sz="1350"/>
              </a:p>
            </p:txBody>
          </p:sp>
        </p:grpSp>
        <p:grpSp>
          <p:nvGrpSpPr>
            <p:cNvPr id="24" name="Group 598">
              <a:extLst>
                <a:ext uri="{FF2B5EF4-FFF2-40B4-BE49-F238E27FC236}">
                  <a16:creationId xmlns:a16="http://schemas.microsoft.com/office/drawing/2014/main" id="{38EF5680-E4F3-4448-BFD9-377CDC32F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4" y="19578"/>
              <a:ext cx="23568" cy="11315"/>
              <a:chOff x="3312" y="9188"/>
              <a:chExt cx="3708" cy="1782"/>
            </a:xfrm>
          </p:grpSpPr>
          <p:cxnSp>
            <p:nvCxnSpPr>
              <p:cNvPr id="35" name="AutoShape 446">
                <a:extLst>
                  <a:ext uri="{FF2B5EF4-FFF2-40B4-BE49-F238E27FC236}">
                    <a16:creationId xmlns:a16="http://schemas.microsoft.com/office/drawing/2014/main" id="{51385C00-BBFF-F94D-8838-1E68A2E0C7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61" y="9291"/>
                <a:ext cx="59" cy="28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noFill/>
                  </a14:hiddenFill>
                </a:ext>
              </a:extLst>
            </p:spPr>
          </p:cxnSp>
          <p:sp>
            <p:nvSpPr>
              <p:cNvPr id="36" name="Arc 447">
                <a:extLst>
                  <a:ext uri="{FF2B5EF4-FFF2-40B4-BE49-F238E27FC236}">
                    <a16:creationId xmlns:a16="http://schemas.microsoft.com/office/drawing/2014/main" id="{A7CA1012-8992-1645-8B09-A108C2DA86D1}"/>
                  </a:ext>
                </a:extLst>
              </p:cNvPr>
              <p:cNvSpPr>
                <a:spLocks/>
              </p:cNvSpPr>
              <p:nvPr/>
            </p:nvSpPr>
            <p:spPr bwMode="auto">
              <a:xfrm rot="509127" flipV="1">
                <a:off x="3312" y="9188"/>
                <a:ext cx="2959" cy="1782"/>
              </a:xfrm>
              <a:custGeom>
                <a:avLst/>
                <a:gdLst>
                  <a:gd name="T0" fmla="*/ 0 w 21600"/>
                  <a:gd name="T1" fmla="*/ 13 h 21600"/>
                  <a:gd name="T2" fmla="*/ 5972 w 21600"/>
                  <a:gd name="T3" fmla="*/ 627 h 21600"/>
                  <a:gd name="T4" fmla="*/ 997 w 21600"/>
                  <a:gd name="T5" fmla="*/ 63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438"/>
                    </a:moveTo>
                    <a:cubicBezTo>
                      <a:pt x="1425" y="146"/>
                      <a:pt x="2876" y="-1"/>
                      <a:pt x="4331" y="0"/>
                    </a:cubicBezTo>
                    <a:cubicBezTo>
                      <a:pt x="16150" y="0"/>
                      <a:pt x="25775" y="9500"/>
                      <a:pt x="25929" y="21318"/>
                    </a:cubicBezTo>
                  </a:path>
                  <a:path w="21600" h="21600" stroke="0" extrusionOk="0">
                    <a:moveTo>
                      <a:pt x="-1" y="438"/>
                    </a:moveTo>
                    <a:cubicBezTo>
                      <a:pt x="1425" y="146"/>
                      <a:pt x="2876" y="-1"/>
                      <a:pt x="4331" y="0"/>
                    </a:cubicBezTo>
                    <a:cubicBezTo>
                      <a:pt x="16150" y="0"/>
                      <a:pt x="25775" y="9500"/>
                      <a:pt x="25929" y="21318"/>
                    </a:cubicBezTo>
                    <a:lnTo>
                      <a:pt x="4331" y="21600"/>
                    </a:lnTo>
                    <a:lnTo>
                      <a:pt x="-1" y="43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endParaRPr lang="zh-CN" altLang="en-US" sz="1350"/>
              </a:p>
            </p:txBody>
          </p:sp>
        </p:grpSp>
        <p:sp>
          <p:nvSpPr>
            <p:cNvPr id="25" name="Rectangle 448">
              <a:extLst>
                <a:ext uri="{FF2B5EF4-FFF2-40B4-BE49-F238E27FC236}">
                  <a16:creationId xmlns:a16="http://schemas.microsoft.com/office/drawing/2014/main" id="{E32A2A5A-E622-BC41-9748-4FBBC33D3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6" y="22290"/>
              <a:ext cx="14220" cy="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 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  <a:p>
              <a:pPr algn="ctr"/>
              <a:r>
                <a:rPr lang="en-US" sz="750" kern="1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fBC</a:t>
              </a:r>
              <a:endParaRPr lang="zh-CN" altLang="en-US" sz="75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26" name="Rectangle 449">
              <a:extLst>
                <a:ext uri="{FF2B5EF4-FFF2-40B4-BE49-F238E27FC236}">
                  <a16:creationId xmlns:a16="http://schemas.microsoft.com/office/drawing/2014/main" id="{2DCD389B-718A-694B-BC3A-73868DEBE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" y="8204"/>
              <a:ext cx="9670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fCA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27" name="Rectangle 450">
              <a:extLst>
                <a:ext uri="{FF2B5EF4-FFF2-40B4-BE49-F238E27FC236}">
                  <a16:creationId xmlns:a16="http://schemas.microsoft.com/office/drawing/2014/main" id="{DC00FEBC-AA52-AA4B-A341-42315D2B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5" y="1492"/>
              <a:ext cx="10137" cy="3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fBA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28" name="Rectangle 451">
              <a:extLst>
                <a:ext uri="{FF2B5EF4-FFF2-40B4-BE49-F238E27FC236}">
                  <a16:creationId xmlns:a16="http://schemas.microsoft.com/office/drawing/2014/main" id="{06570070-1F83-0A4A-A574-4A767935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1" y="11883"/>
              <a:ext cx="4519" cy="4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X’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29" name="Rectangle 452">
              <a:extLst>
                <a:ext uri="{FF2B5EF4-FFF2-40B4-BE49-F238E27FC236}">
                  <a16:creationId xmlns:a16="http://schemas.microsoft.com/office/drawing/2014/main" id="{AE3DA88F-99F7-FB44-B3AD-DE3E4124D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8" y="11883"/>
              <a:ext cx="5328" cy="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algn="ctr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X’’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0" name="Rectangle 453">
              <a:extLst>
                <a:ext uri="{FF2B5EF4-FFF2-40B4-BE49-F238E27FC236}">
                  <a16:creationId xmlns:a16="http://schemas.microsoft.com/office/drawing/2014/main" id="{E5DF450F-9B7F-844C-8D03-6C42EB32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7" y="23139"/>
              <a:ext cx="12532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3</a:t>
              </a:r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1" name="Rectangle 454">
              <a:extLst>
                <a:ext uri="{FF2B5EF4-FFF2-40B4-BE49-F238E27FC236}">
                  <a16:creationId xmlns:a16="http://schemas.microsoft.com/office/drawing/2014/main" id="{28A672A1-152A-3349-AC7D-5CA0A325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" y="27501"/>
              <a:ext cx="9884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4</a:t>
              </a:r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C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2" name="Rectangle 455">
              <a:extLst>
                <a:ext uri="{FF2B5EF4-FFF2-40B4-BE49-F238E27FC236}">
                  <a16:creationId xmlns:a16="http://schemas.microsoft.com/office/drawing/2014/main" id="{E0FE3756-73A3-BB49-B23D-92BE87D7E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9889"/>
              <a:ext cx="3782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1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3" name="Rectangle 456">
              <a:extLst>
                <a:ext uri="{FF2B5EF4-FFF2-40B4-BE49-F238E27FC236}">
                  <a16:creationId xmlns:a16="http://schemas.microsoft.com/office/drawing/2014/main" id="{D45A7EA5-D3AE-DD47-A179-8682789C7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14135"/>
              <a:ext cx="3993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2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  <p:sp>
          <p:nvSpPr>
            <p:cNvPr id="34" name="Rectangle 457">
              <a:extLst>
                <a:ext uri="{FF2B5EF4-FFF2-40B4-BE49-F238E27FC236}">
                  <a16:creationId xmlns:a16="http://schemas.microsoft.com/office/drawing/2014/main" id="{8BB8804A-4E72-D74C-AE39-633DC07F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8262"/>
              <a:ext cx="6576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rto="http://schemas.microsoft.com/office/word/2006/arto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v="urn:schemas-microsoft-com:mac:vml" xmlns:mo="http://schemas.microsoft.com/office/mac/office/2008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noAutofit/>
            </a:bodyPr>
            <a:lstStyle/>
            <a:p>
              <a:pPr indent="95250"/>
              <a:r>
                <a:rPr lang="en-US" sz="750" kern="1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X</a:t>
              </a:r>
              <a:r>
                <a:rPr lang="en-US" sz="750" kern="1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方正书宋简体" panose="02000000000000000000" pitchFamily="2" charset="-122"/>
                </a:rPr>
                <a:t>3</a:t>
              </a:r>
              <a:endParaRPr lang="zh-CN" altLang="en-US" sz="750" kern="100">
                <a:solidFill>
                  <a:srgbClr val="000000"/>
                </a:solidFill>
                <a:latin typeface="Times New Roman" panose="02020603050405020304" pitchFamily="18" charset="0"/>
                <a:ea typeface="方正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Macintosh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2</cp:revision>
  <dcterms:created xsi:type="dcterms:W3CDTF">2021-07-20T02:27:33Z</dcterms:created>
  <dcterms:modified xsi:type="dcterms:W3CDTF">2021-07-20T03:04:21Z</dcterms:modified>
</cp:coreProperties>
</file>