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040313" cy="1800225"/>
  <p:notesSz cx="6858000" cy="9144000"/>
  <p:defaultTextStyle>
    <a:defPPr>
      <a:defRPr lang="zh-CN"/>
    </a:defPPr>
    <a:lvl1pPr marL="0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18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35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55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73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089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08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25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44" algn="l" defTabSz="34563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328" d="100"/>
          <a:sy n="328" d="100"/>
        </p:scale>
        <p:origin x="1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01573-A9BD-8D4A-849A-C99AADD4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40" y="294625"/>
            <a:ext cx="3780235" cy="6267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1C8484-C309-3C4E-B90C-EA4B7EA5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40" y="945535"/>
            <a:ext cx="3780235" cy="4346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4" indent="0" algn="ctr">
              <a:buNone/>
              <a:defRPr sz="1798"/>
            </a:lvl3pPr>
            <a:lvl4pPr marL="1371591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6" indent="0" algn="ctr">
              <a:buNone/>
              <a:defRPr sz="1600"/>
            </a:lvl6pPr>
            <a:lvl7pPr marL="2743183" indent="0" algn="ctr">
              <a:buNone/>
              <a:defRPr sz="1600"/>
            </a:lvl7pPr>
            <a:lvl8pPr marL="3200380" indent="0" algn="ctr">
              <a:buNone/>
              <a:defRPr sz="1600"/>
            </a:lvl8pPr>
            <a:lvl9pPr marL="3657577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8F0A4-45F9-6B4F-BC26-076B3046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262C2-80F7-4941-AEA8-A4AD3417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4EEFB-0BEF-894C-8124-CD804FDD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88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8166-4FFF-654E-BCDD-2B2ABE4F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A0793-A3BD-3742-B646-61728D01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485E4-5EEE-2846-B56A-E96E6E1F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5CDD6-7B87-5E42-97A5-398F41D1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8FFDB-4110-0B4F-A451-10467A47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DCA5E0-BFDE-D64F-A4A9-9E886E1FC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606977" y="95850"/>
            <a:ext cx="1086818" cy="1525607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FAB39-FBDA-9C47-ACAF-39E5F1F7E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6522" y="95850"/>
            <a:ext cx="3197447" cy="1525607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C8738-3F13-9C4C-8A14-5E8E30C7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DF7D1-CDFA-E440-895B-07ED73BD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ACE3C-5D6E-8648-9921-1F6DD4C8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30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1D4C-D1C6-4D49-AD8B-3F81AC59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863A2-A914-194D-9954-5C6F165B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A001-D390-534C-A194-98D759E6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045E6-4055-8448-AC86-7F30B23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4118A-0DC0-CC43-9639-CD9AB738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93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67792-33A0-F248-9D34-23A375CD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98" y="448812"/>
            <a:ext cx="4347270" cy="7488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228DF-5B63-6B4A-8BEF-C7DCA2D8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898" y="1204739"/>
            <a:ext cx="4347270" cy="3937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E04FA-647B-8343-9DD3-DE622EF9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1209B-9568-6D40-9936-7CE2595A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6AD4F-5F58-6341-87A6-8163E807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8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6C555-63E9-8A46-9EA9-D37928ED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2AAF1-92CA-B54E-85FC-2A4F7C30D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524" y="479227"/>
            <a:ext cx="2142132" cy="114222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CF0A0-5FA9-4949-89B5-8AB0440FE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1662" y="479227"/>
            <a:ext cx="2142132" cy="114222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E172E-000C-9F47-8EC4-0AD82076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9777C-4421-0A41-BBFA-250FA532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437B5-DDEE-A54F-8EEB-EDBAF7F3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49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E501A-005B-9741-8FF8-2183259C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78" y="95846"/>
            <a:ext cx="4347270" cy="34796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9E0C0-D946-C147-812C-AE2D0FDE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181" y="441310"/>
            <a:ext cx="2132288" cy="2162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798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9D045-FD95-3D41-992E-53F4030F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1" y="657582"/>
            <a:ext cx="2132288" cy="9672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B3628-1A9B-CF4F-B9CE-6EEA178B4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51660" y="441310"/>
            <a:ext cx="2142789" cy="2162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798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5FBCC-878A-C245-929D-705563C07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51660" y="657582"/>
            <a:ext cx="2142789" cy="9672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AAAA6-A1CA-FE43-B65A-2AADBCE1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20101F-5C91-7F41-9AB2-3C6E4559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749CD5-8D17-FA42-8B6B-2FBA9DDE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5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74DCB-3B30-C54E-9D5E-7653D842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671F7-0188-FB43-98F6-63E58B2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C250B3-B827-BD42-8184-B140A6D6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905DE-8F93-1F4C-89E7-D3B2B1A4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3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39E89E-CC01-0841-B424-1B5F0DF7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87F5B-0F97-2B40-91A2-07C66EB7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4F267-F3F6-FA47-B934-2ABD5703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6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A0B1E-5233-BB4E-AA27-FF22C3DF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81" y="120020"/>
            <a:ext cx="1625632" cy="4200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31FCD-6747-0B4F-BB76-71D7DCE2A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790" y="259204"/>
            <a:ext cx="2551659" cy="127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DA692-FEDB-7046-9D39-E0B22730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7181" y="540067"/>
            <a:ext cx="1625632" cy="1000542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2"/>
            </a:lvl2pPr>
            <a:lvl3pPr marL="914394" indent="0">
              <a:buNone/>
              <a:defRPr sz="1200"/>
            </a:lvl3pPr>
            <a:lvl4pPr marL="1371591" indent="0">
              <a:buNone/>
              <a:defRPr sz="1002"/>
            </a:lvl4pPr>
            <a:lvl5pPr marL="1828789" indent="0">
              <a:buNone/>
              <a:defRPr sz="1002"/>
            </a:lvl5pPr>
            <a:lvl6pPr marL="2285986" indent="0">
              <a:buNone/>
              <a:defRPr sz="1002"/>
            </a:lvl6pPr>
            <a:lvl7pPr marL="2743183" indent="0">
              <a:buNone/>
              <a:defRPr sz="1002"/>
            </a:lvl7pPr>
            <a:lvl8pPr marL="3200380" indent="0">
              <a:buNone/>
              <a:defRPr sz="1002"/>
            </a:lvl8pPr>
            <a:lvl9pPr marL="3657577" indent="0">
              <a:buNone/>
              <a:defRPr sz="1002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B7A75-BE17-8D44-A5CB-50AB0539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27AED-64F4-9C44-86DE-936398F9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F0264-AC4B-D545-BE52-A3737B43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57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15554-3F0F-A746-9B02-BE437C45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81" y="120020"/>
            <a:ext cx="1625632" cy="4200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5216D-158B-9241-8B92-D3F1D54CB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42790" y="259204"/>
            <a:ext cx="2551659" cy="1279327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E7962-D170-1647-9748-A1DF29F90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7181" y="540067"/>
            <a:ext cx="1625632" cy="1000542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2"/>
            </a:lvl2pPr>
            <a:lvl3pPr marL="914394" indent="0">
              <a:buNone/>
              <a:defRPr sz="1200"/>
            </a:lvl3pPr>
            <a:lvl4pPr marL="1371591" indent="0">
              <a:buNone/>
              <a:defRPr sz="1002"/>
            </a:lvl4pPr>
            <a:lvl5pPr marL="1828789" indent="0">
              <a:buNone/>
              <a:defRPr sz="1002"/>
            </a:lvl5pPr>
            <a:lvl6pPr marL="2285986" indent="0">
              <a:buNone/>
              <a:defRPr sz="1002"/>
            </a:lvl6pPr>
            <a:lvl7pPr marL="2743183" indent="0">
              <a:buNone/>
              <a:defRPr sz="1002"/>
            </a:lvl7pPr>
            <a:lvl8pPr marL="3200380" indent="0">
              <a:buNone/>
              <a:defRPr sz="1002"/>
            </a:lvl8pPr>
            <a:lvl9pPr marL="3657577" indent="0">
              <a:buNone/>
              <a:defRPr sz="1002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C9C4B-66A8-A94B-A098-DCC92E63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1A8DF-DA01-B641-B4CC-5063519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9202C-3006-9949-B535-830DFF65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48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6CCD7-BACA-0C48-8CBB-DFBF814B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23" y="95846"/>
            <a:ext cx="434727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6BFFF-A361-6945-9C9A-6F8F910D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523" y="479227"/>
            <a:ext cx="434727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14604-ED25-B34D-A36A-F29439E9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6524" y="1668545"/>
            <a:ext cx="113407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8622-DB4F-5B45-AB4C-27455E8D9FD6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B27CA-985E-C74B-9AE4-1D88F0B6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9605" y="1668545"/>
            <a:ext cx="170110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74EE6-1A8F-F047-82FD-729DCE90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59724" y="1668545"/>
            <a:ext cx="113407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A972-9825-FF41-96B3-E35870A14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4" rtl="0" eaLnBrk="1" latinLnBrk="0" hangingPunct="1">
        <a:lnSpc>
          <a:spcPct val="90000"/>
        </a:lnSpc>
        <a:spcBef>
          <a:spcPts val="100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2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9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6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8" indent="-228600" algn="l" defTabSz="91439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6">
            <a:extLst>
              <a:ext uri="{FF2B5EF4-FFF2-40B4-BE49-F238E27FC236}">
                <a16:creationId xmlns:a16="http://schemas.microsoft.com/office/drawing/2014/main" id="{150B4825-5681-6540-A432-74D1982D9AF3}"/>
              </a:ext>
            </a:extLst>
          </p:cNvPr>
          <p:cNvGrpSpPr/>
          <p:nvPr/>
        </p:nvGrpSpPr>
        <p:grpSpPr>
          <a:xfrm>
            <a:off x="-24920" y="153356"/>
            <a:ext cx="5090160" cy="1493520"/>
            <a:chOff x="0" y="0"/>
            <a:chExt cx="53746" cy="16116"/>
          </a:xfrm>
        </p:grpSpPr>
        <p:sp>
          <p:nvSpPr>
            <p:cNvPr id="5" name="AutoShape 191">
              <a:extLst>
                <a:ext uri="{FF2B5EF4-FFF2-40B4-BE49-F238E27FC236}">
                  <a16:creationId xmlns:a16="http://schemas.microsoft.com/office/drawing/2014/main" id="{437D9734-06BD-A849-85DE-F4FA5B873A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746" cy="16116"/>
            </a:xfrm>
            <a:prstGeom prst="rect">
              <a:avLst/>
            </a:prstGeom>
            <a:noFill/>
          </p:spPr>
          <p:txBody>
            <a:bodyPr rot="0" vert="horz" wrap="square" lIns="91440" tIns="45722" rIns="91440" bIns="45722" anchor="t" anchorCtr="0" upright="1">
              <a:noAutofit/>
            </a:bodyPr>
            <a:lstStyle/>
            <a:p>
              <a:endParaRPr lang="zh-CN" altLang="en-US" sz="510">
                <a:solidFill>
                  <a:srgbClr val="FF0000"/>
                </a:solidFill>
              </a:endParaRPr>
            </a:p>
          </p:txBody>
        </p:sp>
        <p:grpSp>
          <p:nvGrpSpPr>
            <p:cNvPr id="6" name="Group 453">
              <a:extLst>
                <a:ext uri="{FF2B5EF4-FFF2-40B4-BE49-F238E27FC236}">
                  <a16:creationId xmlns:a16="http://schemas.microsoft.com/office/drawing/2014/main" id="{AED57178-B864-8C4E-BE18-1AFD1840D00A}"/>
                </a:ext>
              </a:extLst>
            </p:cNvPr>
            <p:cNvGrpSpPr/>
            <p:nvPr/>
          </p:nvGrpSpPr>
          <p:grpSpPr>
            <a:xfrm>
              <a:off x="1266" y="1948"/>
              <a:ext cx="9877" cy="10151"/>
              <a:chOff x="1800" y="1800"/>
              <a:chExt cx="31973" cy="31973"/>
            </a:xfrm>
          </p:grpSpPr>
          <p:grpSp>
            <p:nvGrpSpPr>
              <p:cNvPr id="95" name="Group 207">
                <a:extLst>
                  <a:ext uri="{FF2B5EF4-FFF2-40B4-BE49-F238E27FC236}">
                    <a16:creationId xmlns:a16="http://schemas.microsoft.com/office/drawing/2014/main" id="{171A412E-5F0D-BD46-861A-53C1C0E89B93}"/>
                  </a:ext>
                </a:extLst>
              </p:cNvPr>
              <p:cNvGrpSpPr/>
              <p:nvPr/>
            </p:nvGrpSpPr>
            <p:grpSpPr>
              <a:xfrm>
                <a:off x="13345" y="13330"/>
                <a:ext cx="10604" cy="9184"/>
                <a:chOff x="11545" y="11530"/>
                <a:chExt cx="10603" cy="9183"/>
              </a:xfrm>
            </p:grpSpPr>
            <p:sp>
              <p:nvSpPr>
                <p:cNvPr id="120" name="Oval 232">
                  <a:extLst>
                    <a:ext uri="{FF2B5EF4-FFF2-40B4-BE49-F238E27FC236}">
                      <a16:creationId xmlns:a16="http://schemas.microsoft.com/office/drawing/2014/main" id="{2864B817-EB3E-3D47-8486-F6764C3D8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11545"/>
                  <a:ext cx="8881" cy="8881"/>
                </a:xfrm>
                <a:prstGeom prst="ellipse">
                  <a:avLst/>
                </a:prstGeom>
                <a:solidFill>
                  <a:schemeClr val="lt1">
                    <a:lumMod val="100000"/>
                    <a:lumOff val="0"/>
                  </a:schemeClr>
                </a:solidFill>
                <a:ln w="12700">
                  <a:solidFill>
                    <a:schemeClr val="dk1">
                      <a:lumMod val="100000"/>
                      <a:lumOff val="0"/>
                    </a:schemeClr>
                  </a:solidFill>
                  <a:prstDash val="sysDash"/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1" name="Oval 4">
                  <a:extLst>
                    <a:ext uri="{FF2B5EF4-FFF2-40B4-BE49-F238E27FC236}">
                      <a16:creationId xmlns:a16="http://schemas.microsoft.com/office/drawing/2014/main" id="{92C86814-333C-614A-8B3A-1517D5ACB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4" y="11530"/>
                  <a:ext cx="10244" cy="91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方正书宋简体" panose="02000000000000000000" pitchFamily="2" charset="-122"/>
                    </a:rPr>
                    <a:t>0.25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1B2DCF9C-A93D-A245-BA5D-3C669D48FC35}"/>
                  </a:ext>
                </a:extLst>
              </p:cNvPr>
              <p:cNvGrpSpPr/>
              <p:nvPr/>
            </p:nvGrpSpPr>
            <p:grpSpPr>
              <a:xfrm>
                <a:off x="17640" y="10680"/>
                <a:ext cx="291" cy="2665"/>
                <a:chOff x="15840" y="8880"/>
                <a:chExt cx="291" cy="2665"/>
              </a:xfrm>
            </p:grpSpPr>
            <p:sp>
              <p:nvSpPr>
                <p:cNvPr id="118" name="Straight Connector 5">
                  <a:extLst>
                    <a:ext uri="{FF2B5EF4-FFF2-40B4-BE49-F238E27FC236}">
                      <a16:creationId xmlns:a16="http://schemas.microsoft.com/office/drawing/2014/main" id="{DF756435-4E8E-4243-838E-AA7F8D35A99E}"/>
                    </a:ext>
                  </a:extLst>
                </p:cNvPr>
                <p:cNvSpPr/>
                <p:nvPr/>
              </p:nvSpPr>
              <p:spPr bwMode="auto">
                <a:xfrm rot="-5400000">
                  <a:off x="14653" y="10067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9" name="Straight Connector 6">
                  <a:extLst>
                    <a:ext uri="{FF2B5EF4-FFF2-40B4-BE49-F238E27FC236}">
                      <a16:creationId xmlns:a16="http://schemas.microsoft.com/office/drawing/2014/main" id="{E9758DA3-6731-AD41-91C3-A105476672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5919" y="10146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97" name="Group 209">
                <a:extLst>
                  <a:ext uri="{FF2B5EF4-FFF2-40B4-BE49-F238E27FC236}">
                    <a16:creationId xmlns:a16="http://schemas.microsoft.com/office/drawing/2014/main" id="{D7CC8713-FB94-DA42-B805-93FA54378432}"/>
                  </a:ext>
                </a:extLst>
              </p:cNvPr>
              <p:cNvGrpSpPr/>
              <p:nvPr/>
            </p:nvGrpSpPr>
            <p:grpSpPr>
              <a:xfrm>
                <a:off x="13345" y="1800"/>
                <a:ext cx="8882" cy="8880"/>
                <a:chOff x="11545" y="0"/>
                <a:chExt cx="8881" cy="8880"/>
              </a:xfrm>
            </p:grpSpPr>
            <p:sp>
              <p:nvSpPr>
                <p:cNvPr id="116" name="Oval 228">
                  <a:extLst>
                    <a:ext uri="{FF2B5EF4-FFF2-40B4-BE49-F238E27FC236}">
                      <a16:creationId xmlns:a16="http://schemas.microsoft.com/office/drawing/2014/main" id="{5219AE6B-E20B-1D4B-AAE9-B7B75C04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0"/>
                  <a:ext cx="8881" cy="88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Oval 8">
                  <a:extLst>
                    <a:ext uri="{FF2B5EF4-FFF2-40B4-BE49-F238E27FC236}">
                      <a16:creationId xmlns:a16="http://schemas.microsoft.com/office/drawing/2014/main" id="{350D5E28-484D-4744-A7C4-CE4650A928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46" y="1300"/>
                  <a:ext cx="6279" cy="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 indent="63501"/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方正书宋简体" panose="02000000000000000000" pitchFamily="2" charset="-122"/>
                    </a:rPr>
                    <a:t>I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98" name="Group 210">
                <a:extLst>
                  <a:ext uri="{FF2B5EF4-FFF2-40B4-BE49-F238E27FC236}">
                    <a16:creationId xmlns:a16="http://schemas.microsoft.com/office/drawing/2014/main" id="{94485B2C-E40F-BF4E-9481-645A198510AE}"/>
                  </a:ext>
                </a:extLst>
              </p:cNvPr>
              <p:cNvGrpSpPr/>
              <p:nvPr/>
            </p:nvGrpSpPr>
            <p:grpSpPr>
              <a:xfrm>
                <a:off x="22226" y="17640"/>
                <a:ext cx="2665" cy="291"/>
                <a:chOff x="20426" y="15840"/>
                <a:chExt cx="2665" cy="291"/>
              </a:xfrm>
            </p:grpSpPr>
            <p:sp>
              <p:nvSpPr>
                <p:cNvPr id="114" name="Straight Connector 9">
                  <a:extLst>
                    <a:ext uri="{FF2B5EF4-FFF2-40B4-BE49-F238E27FC236}">
                      <a16:creationId xmlns:a16="http://schemas.microsoft.com/office/drawing/2014/main" id="{63DF1762-2237-0C42-8C43-0188684587D0}"/>
                    </a:ext>
                  </a:extLst>
                </p:cNvPr>
                <p:cNvSpPr/>
                <p:nvPr/>
              </p:nvSpPr>
              <p:spPr bwMode="auto">
                <a:xfrm>
                  <a:off x="20426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5" name="Straight Connector 10">
                  <a:extLst>
                    <a:ext uri="{FF2B5EF4-FFF2-40B4-BE49-F238E27FC236}">
                      <a16:creationId xmlns:a16="http://schemas.microsoft.com/office/drawing/2014/main" id="{808AEE32-75EE-604B-AEFA-310065F64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2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99" name="Group 211">
                <a:extLst>
                  <a:ext uri="{FF2B5EF4-FFF2-40B4-BE49-F238E27FC236}">
                    <a16:creationId xmlns:a16="http://schemas.microsoft.com/office/drawing/2014/main" id="{6DC47DBD-4AC6-624D-9FAE-1F83B8BA11E9}"/>
                  </a:ext>
                </a:extLst>
              </p:cNvPr>
              <p:cNvGrpSpPr/>
              <p:nvPr/>
            </p:nvGrpSpPr>
            <p:grpSpPr>
              <a:xfrm>
                <a:off x="24891" y="13345"/>
                <a:ext cx="8882" cy="8882"/>
                <a:chOff x="23091" y="11545"/>
                <a:chExt cx="8881" cy="8881"/>
              </a:xfrm>
            </p:grpSpPr>
            <p:sp>
              <p:nvSpPr>
                <p:cNvPr id="112" name="Oval 224">
                  <a:extLst>
                    <a:ext uri="{FF2B5EF4-FFF2-40B4-BE49-F238E27FC236}">
                      <a16:creationId xmlns:a16="http://schemas.microsoft.com/office/drawing/2014/main" id="{AC3621B1-17F6-0243-94B7-0D5F7C078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91" y="11545"/>
                  <a:ext cx="8881" cy="8881"/>
                </a:xfrm>
                <a:prstGeom prst="ellipse">
                  <a:avLst/>
                </a:prstGeom>
                <a:solidFill>
                  <a:schemeClr val="bg1">
                    <a:lumMod val="100000"/>
                    <a:lumOff val="0"/>
                  </a:schemeClr>
                </a:soli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Oval 12">
                  <a:extLst>
                    <a:ext uri="{FF2B5EF4-FFF2-40B4-BE49-F238E27FC236}">
                      <a16:creationId xmlns:a16="http://schemas.microsoft.com/office/drawing/2014/main" id="{47640647-ADC3-D643-A126-AB802CDA6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2" y="12846"/>
                  <a:ext cx="6279" cy="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100" name="Group 212">
                <a:extLst>
                  <a:ext uri="{FF2B5EF4-FFF2-40B4-BE49-F238E27FC236}">
                    <a16:creationId xmlns:a16="http://schemas.microsoft.com/office/drawing/2014/main" id="{5C8658C5-E216-D946-ADF8-BE39443BF576}"/>
                  </a:ext>
                </a:extLst>
              </p:cNvPr>
              <p:cNvGrpSpPr/>
              <p:nvPr/>
            </p:nvGrpSpPr>
            <p:grpSpPr>
              <a:xfrm>
                <a:off x="17640" y="22226"/>
                <a:ext cx="291" cy="2665"/>
                <a:chOff x="15840" y="20426"/>
                <a:chExt cx="291" cy="2665"/>
              </a:xfrm>
            </p:grpSpPr>
            <p:sp>
              <p:nvSpPr>
                <p:cNvPr id="110" name="Straight Connector 13">
                  <a:extLst>
                    <a:ext uri="{FF2B5EF4-FFF2-40B4-BE49-F238E27FC236}">
                      <a16:creationId xmlns:a16="http://schemas.microsoft.com/office/drawing/2014/main" id="{64018CF1-7CF4-314E-91F9-D3FE43BC7219}"/>
                    </a:ext>
                  </a:extLst>
                </p:cNvPr>
                <p:cNvSpPr/>
                <p:nvPr/>
              </p:nvSpPr>
              <p:spPr bwMode="auto">
                <a:xfrm rot="5400000">
                  <a:off x="14653" y="21613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1" name="Straight Connector 14">
                  <a:extLst>
                    <a:ext uri="{FF2B5EF4-FFF2-40B4-BE49-F238E27FC236}">
                      <a16:creationId xmlns:a16="http://schemas.microsoft.com/office/drawing/2014/main" id="{2C614E41-4BC5-8843-9A8C-0A377B3DF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5919" y="21692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101" name="Group 213">
                <a:extLst>
                  <a:ext uri="{FF2B5EF4-FFF2-40B4-BE49-F238E27FC236}">
                    <a16:creationId xmlns:a16="http://schemas.microsoft.com/office/drawing/2014/main" id="{765D73E1-91D8-B547-9CC1-3E7AF289B8F9}"/>
                  </a:ext>
                </a:extLst>
              </p:cNvPr>
              <p:cNvGrpSpPr/>
              <p:nvPr/>
            </p:nvGrpSpPr>
            <p:grpSpPr>
              <a:xfrm>
                <a:off x="13345" y="24891"/>
                <a:ext cx="8882" cy="8882"/>
                <a:chOff x="11545" y="23091"/>
                <a:chExt cx="8881" cy="8881"/>
              </a:xfrm>
            </p:grpSpPr>
            <p:sp>
              <p:nvSpPr>
                <p:cNvPr id="108" name="Oval 220">
                  <a:extLst>
                    <a:ext uri="{FF2B5EF4-FFF2-40B4-BE49-F238E27FC236}">
                      <a16:creationId xmlns:a16="http://schemas.microsoft.com/office/drawing/2014/main" id="{A683ED83-DCCF-E249-971D-CD90B3E64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23091"/>
                  <a:ext cx="8881" cy="8881"/>
                </a:xfrm>
                <a:prstGeom prst="ellipse">
                  <a:avLst/>
                </a:prstGeom>
                <a:solidFill>
                  <a:schemeClr val="bg1">
                    <a:lumMod val="100000"/>
                    <a:lumOff val="0"/>
                  </a:schemeClr>
                </a:soli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9" name="Oval 16">
                  <a:extLst>
                    <a:ext uri="{FF2B5EF4-FFF2-40B4-BE49-F238E27FC236}">
                      <a16:creationId xmlns:a16="http://schemas.microsoft.com/office/drawing/2014/main" id="{707AA591-C997-894F-B6E9-BEA4CA37D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46" y="24392"/>
                  <a:ext cx="6279" cy="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102" name="Group 214">
                <a:extLst>
                  <a:ext uri="{FF2B5EF4-FFF2-40B4-BE49-F238E27FC236}">
                    <a16:creationId xmlns:a16="http://schemas.microsoft.com/office/drawing/2014/main" id="{D9C281DE-BCFB-6C4C-97A5-1F47D6522416}"/>
                  </a:ext>
                </a:extLst>
              </p:cNvPr>
              <p:cNvGrpSpPr/>
              <p:nvPr/>
            </p:nvGrpSpPr>
            <p:grpSpPr>
              <a:xfrm>
                <a:off x="10680" y="17640"/>
                <a:ext cx="2665" cy="291"/>
                <a:chOff x="8880" y="15840"/>
                <a:chExt cx="2665" cy="291"/>
              </a:xfrm>
            </p:grpSpPr>
            <p:sp>
              <p:nvSpPr>
                <p:cNvPr id="106" name="Straight Connector 17">
                  <a:extLst>
                    <a:ext uri="{FF2B5EF4-FFF2-40B4-BE49-F238E27FC236}">
                      <a16:creationId xmlns:a16="http://schemas.microsoft.com/office/drawing/2014/main" id="{DBF6FFDD-44A7-D342-9DB8-13DF672D5469}"/>
                    </a:ext>
                  </a:extLst>
                </p:cNvPr>
                <p:cNvSpPr/>
                <p:nvPr/>
              </p:nvSpPr>
              <p:spPr bwMode="auto">
                <a:xfrm rot="10800000">
                  <a:off x="8880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Straight Connector 18">
                  <a:extLst>
                    <a:ext uri="{FF2B5EF4-FFF2-40B4-BE49-F238E27FC236}">
                      <a16:creationId xmlns:a16="http://schemas.microsoft.com/office/drawing/2014/main" id="{1EF1E6C8-8AD7-9B4D-9437-BFB67DD86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6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  <p:grpSp>
            <p:nvGrpSpPr>
              <p:cNvPr id="103" name="Group 215">
                <a:extLst>
                  <a:ext uri="{FF2B5EF4-FFF2-40B4-BE49-F238E27FC236}">
                    <a16:creationId xmlns:a16="http://schemas.microsoft.com/office/drawing/2014/main" id="{21827944-75D0-EF4B-B249-A9A2F5DC5DC8}"/>
                  </a:ext>
                </a:extLst>
              </p:cNvPr>
              <p:cNvGrpSpPr/>
              <p:nvPr/>
            </p:nvGrpSpPr>
            <p:grpSpPr>
              <a:xfrm>
                <a:off x="1800" y="13345"/>
                <a:ext cx="8880" cy="8882"/>
                <a:chOff x="0" y="11545"/>
                <a:chExt cx="8880" cy="8881"/>
              </a:xfrm>
            </p:grpSpPr>
            <p:sp>
              <p:nvSpPr>
                <p:cNvPr id="104" name="Oval 216">
                  <a:extLst>
                    <a:ext uri="{FF2B5EF4-FFF2-40B4-BE49-F238E27FC236}">
                      <a16:creationId xmlns:a16="http://schemas.microsoft.com/office/drawing/2014/main" id="{8BE50B35-BB65-4C44-82A4-742389FF1D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45"/>
                  <a:ext cx="8880" cy="8881"/>
                </a:xfrm>
                <a:prstGeom prst="ellipse">
                  <a:avLst/>
                </a:prstGeom>
                <a:solidFill>
                  <a:schemeClr val="bg1">
                    <a:lumMod val="100000"/>
                    <a:lumOff val="0"/>
                  </a:schemeClr>
                </a:soli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endParaRPr lang="zh-CN" altLang="en-US" sz="51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5" name="Oval 20">
                  <a:extLst>
                    <a:ext uri="{FF2B5EF4-FFF2-40B4-BE49-F238E27FC236}">
                      <a16:creationId xmlns:a16="http://schemas.microsoft.com/office/drawing/2014/main" id="{ADD349D9-EE99-5445-AF6F-84EE412CA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" y="12846"/>
                  <a:ext cx="6280" cy="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</p:grpSp>
        </p:grpSp>
        <p:grpSp>
          <p:nvGrpSpPr>
            <p:cNvPr id="7" name="Group 235">
              <a:extLst>
                <a:ext uri="{FF2B5EF4-FFF2-40B4-BE49-F238E27FC236}">
                  <a16:creationId xmlns:a16="http://schemas.microsoft.com/office/drawing/2014/main" id="{C700D994-3B84-4144-B779-09EDD277E99F}"/>
                </a:ext>
              </a:extLst>
            </p:cNvPr>
            <p:cNvGrpSpPr/>
            <p:nvPr/>
          </p:nvGrpSpPr>
          <p:grpSpPr>
            <a:xfrm>
              <a:off x="14984" y="2009"/>
              <a:ext cx="10092" cy="10184"/>
              <a:chOff x="0" y="-112"/>
              <a:chExt cx="32693" cy="32085"/>
            </a:xfrm>
          </p:grpSpPr>
          <p:grpSp>
            <p:nvGrpSpPr>
              <p:cNvPr id="68" name="Group 236">
                <a:extLst>
                  <a:ext uri="{FF2B5EF4-FFF2-40B4-BE49-F238E27FC236}">
                    <a16:creationId xmlns:a16="http://schemas.microsoft.com/office/drawing/2014/main" id="{3A879EBE-97D6-7A40-9B92-B0532BC76DC6}"/>
                  </a:ext>
                </a:extLst>
              </p:cNvPr>
              <p:cNvGrpSpPr/>
              <p:nvPr/>
            </p:nvGrpSpPr>
            <p:grpSpPr>
              <a:xfrm>
                <a:off x="11545" y="11545"/>
                <a:ext cx="9234" cy="8882"/>
                <a:chOff x="11545" y="11545"/>
                <a:chExt cx="9233" cy="8881"/>
              </a:xfrm>
            </p:grpSpPr>
            <p:sp>
              <p:nvSpPr>
                <p:cNvPr id="93" name="Oval 261">
                  <a:extLst>
                    <a:ext uri="{FF2B5EF4-FFF2-40B4-BE49-F238E27FC236}">
                      <a16:creationId xmlns:a16="http://schemas.microsoft.com/office/drawing/2014/main" id="{4518A1E3-ED22-E840-9452-43309CA7B8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11545"/>
                  <a:ext cx="8881" cy="8881"/>
                </a:xfrm>
                <a:prstGeom prst="ellipse">
                  <a:avLst/>
                </a:prstGeom>
                <a:solidFill>
                  <a:schemeClr val="lt1">
                    <a:lumMod val="100000"/>
                    <a:lumOff val="0"/>
                  </a:schemeClr>
                </a:solidFill>
                <a:ln w="12700">
                  <a:solidFill>
                    <a:schemeClr val="dk1">
                      <a:lumMod val="100000"/>
                      <a:lumOff val="0"/>
                    </a:schemeClr>
                  </a:solidFill>
                  <a:prstDash val="sysDash"/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94" name="Oval 4">
                  <a:extLst>
                    <a:ext uri="{FF2B5EF4-FFF2-40B4-BE49-F238E27FC236}">
                      <a16:creationId xmlns:a16="http://schemas.microsoft.com/office/drawing/2014/main" id="{6FD3E403-495E-A549-977F-9070A7FD8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0" y="11689"/>
                  <a:ext cx="8978" cy="80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0.5</a:t>
                  </a:r>
                  <a:endParaRPr lang="zh-CN" altLang="en-US" sz="105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69" name="Group 237">
                <a:extLst>
                  <a:ext uri="{FF2B5EF4-FFF2-40B4-BE49-F238E27FC236}">
                    <a16:creationId xmlns:a16="http://schemas.microsoft.com/office/drawing/2014/main" id="{ED21B8E4-2862-7740-A51D-CC7B72F9948D}"/>
                  </a:ext>
                </a:extLst>
              </p:cNvPr>
              <p:cNvGrpSpPr/>
              <p:nvPr/>
            </p:nvGrpSpPr>
            <p:grpSpPr>
              <a:xfrm>
                <a:off x="15840" y="8880"/>
                <a:ext cx="291" cy="2665"/>
                <a:chOff x="15840" y="8880"/>
                <a:chExt cx="291" cy="2665"/>
              </a:xfrm>
            </p:grpSpPr>
            <p:sp>
              <p:nvSpPr>
                <p:cNvPr id="91" name="Straight Connector 5">
                  <a:extLst>
                    <a:ext uri="{FF2B5EF4-FFF2-40B4-BE49-F238E27FC236}">
                      <a16:creationId xmlns:a16="http://schemas.microsoft.com/office/drawing/2014/main" id="{E3EB7AC6-4CE1-944D-AC39-3473AEACFEC7}"/>
                    </a:ext>
                  </a:extLst>
                </p:cNvPr>
                <p:cNvSpPr/>
                <p:nvPr/>
              </p:nvSpPr>
              <p:spPr bwMode="auto">
                <a:xfrm rot="-5400000">
                  <a:off x="14653" y="10067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92" name="Straight Connector 6">
                  <a:extLst>
                    <a:ext uri="{FF2B5EF4-FFF2-40B4-BE49-F238E27FC236}">
                      <a16:creationId xmlns:a16="http://schemas.microsoft.com/office/drawing/2014/main" id="{23761BEF-FB2E-B14B-AC28-D3708A65F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5919" y="10146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70" name="Group 238">
                <a:extLst>
                  <a:ext uri="{FF2B5EF4-FFF2-40B4-BE49-F238E27FC236}">
                    <a16:creationId xmlns:a16="http://schemas.microsoft.com/office/drawing/2014/main" id="{2CF7E9B6-677C-7B49-AE4F-9B8F6D9D9F61}"/>
                  </a:ext>
                </a:extLst>
              </p:cNvPr>
              <p:cNvGrpSpPr/>
              <p:nvPr/>
            </p:nvGrpSpPr>
            <p:grpSpPr>
              <a:xfrm>
                <a:off x="11545" y="-112"/>
                <a:ext cx="8882" cy="9137"/>
                <a:chOff x="11545" y="-112"/>
                <a:chExt cx="8881" cy="9137"/>
              </a:xfrm>
            </p:grpSpPr>
            <p:sp>
              <p:nvSpPr>
                <p:cNvPr id="89" name="Oval 257">
                  <a:extLst>
                    <a:ext uri="{FF2B5EF4-FFF2-40B4-BE49-F238E27FC236}">
                      <a16:creationId xmlns:a16="http://schemas.microsoft.com/office/drawing/2014/main" id="{633B35FE-4441-BA48-BA2A-0AD55AD1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0"/>
                  <a:ext cx="8881" cy="88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90" name="Oval 8">
                  <a:extLst>
                    <a:ext uri="{FF2B5EF4-FFF2-40B4-BE49-F238E27FC236}">
                      <a16:creationId xmlns:a16="http://schemas.microsoft.com/office/drawing/2014/main" id="{D45B490B-7C98-FB4A-9321-A30D193E4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47" y="-112"/>
                  <a:ext cx="8206" cy="9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 I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71" name="Group 239">
                <a:extLst>
                  <a:ext uri="{FF2B5EF4-FFF2-40B4-BE49-F238E27FC236}">
                    <a16:creationId xmlns:a16="http://schemas.microsoft.com/office/drawing/2014/main" id="{80B8A2A0-CDD7-9E4B-BC0F-C9F2EC2313F5}"/>
                  </a:ext>
                </a:extLst>
              </p:cNvPr>
              <p:cNvGrpSpPr/>
              <p:nvPr/>
            </p:nvGrpSpPr>
            <p:grpSpPr>
              <a:xfrm>
                <a:off x="20426" y="15840"/>
                <a:ext cx="2665" cy="291"/>
                <a:chOff x="20426" y="15840"/>
                <a:chExt cx="2665" cy="291"/>
              </a:xfrm>
            </p:grpSpPr>
            <p:sp>
              <p:nvSpPr>
                <p:cNvPr id="87" name="Straight Connector 9">
                  <a:extLst>
                    <a:ext uri="{FF2B5EF4-FFF2-40B4-BE49-F238E27FC236}">
                      <a16:creationId xmlns:a16="http://schemas.microsoft.com/office/drawing/2014/main" id="{32594349-D3E8-C14C-A8B3-9940064D1A5F}"/>
                    </a:ext>
                  </a:extLst>
                </p:cNvPr>
                <p:cNvSpPr/>
                <p:nvPr/>
              </p:nvSpPr>
              <p:spPr bwMode="auto">
                <a:xfrm>
                  <a:off x="20426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88" name="Straight Connector 10">
                  <a:extLst>
                    <a:ext uri="{FF2B5EF4-FFF2-40B4-BE49-F238E27FC236}">
                      <a16:creationId xmlns:a16="http://schemas.microsoft.com/office/drawing/2014/main" id="{5AC52CED-7213-AB41-AA0B-6E4C9FC61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2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72" name="Group 240">
                <a:extLst>
                  <a:ext uri="{FF2B5EF4-FFF2-40B4-BE49-F238E27FC236}">
                    <a16:creationId xmlns:a16="http://schemas.microsoft.com/office/drawing/2014/main" id="{674CE9B4-53E9-0340-BEA3-25367B39F47B}"/>
                  </a:ext>
                </a:extLst>
              </p:cNvPr>
              <p:cNvGrpSpPr/>
              <p:nvPr/>
            </p:nvGrpSpPr>
            <p:grpSpPr>
              <a:xfrm>
                <a:off x="23091" y="11545"/>
                <a:ext cx="9602" cy="8882"/>
                <a:chOff x="23091" y="11545"/>
                <a:chExt cx="9601" cy="8881"/>
              </a:xfrm>
            </p:grpSpPr>
            <p:sp>
              <p:nvSpPr>
                <p:cNvPr id="85" name="Oval 253">
                  <a:extLst>
                    <a:ext uri="{FF2B5EF4-FFF2-40B4-BE49-F238E27FC236}">
                      <a16:creationId xmlns:a16="http://schemas.microsoft.com/office/drawing/2014/main" id="{C0C655A6-CE84-0A41-ABE1-12CF926E7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91" y="11545"/>
                  <a:ext cx="8881" cy="88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86" name="Oval 12">
                  <a:extLst>
                    <a:ext uri="{FF2B5EF4-FFF2-40B4-BE49-F238E27FC236}">
                      <a16:creationId xmlns:a16="http://schemas.microsoft.com/office/drawing/2014/main" id="{53A7DC55-52BD-8D4D-9CC6-2DA6972BC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13" y="11989"/>
                  <a:ext cx="7579" cy="75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I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73" name="Group 241">
                <a:extLst>
                  <a:ext uri="{FF2B5EF4-FFF2-40B4-BE49-F238E27FC236}">
                    <a16:creationId xmlns:a16="http://schemas.microsoft.com/office/drawing/2014/main" id="{7E5CDAB5-C68A-7E4A-BA77-C3FFE4B063EB}"/>
                  </a:ext>
                </a:extLst>
              </p:cNvPr>
              <p:cNvGrpSpPr/>
              <p:nvPr/>
            </p:nvGrpSpPr>
            <p:grpSpPr>
              <a:xfrm>
                <a:off x="15840" y="20426"/>
                <a:ext cx="291" cy="2665"/>
                <a:chOff x="15840" y="20426"/>
                <a:chExt cx="291" cy="2665"/>
              </a:xfrm>
            </p:grpSpPr>
            <p:sp>
              <p:nvSpPr>
                <p:cNvPr id="83" name="Straight Connector 13">
                  <a:extLst>
                    <a:ext uri="{FF2B5EF4-FFF2-40B4-BE49-F238E27FC236}">
                      <a16:creationId xmlns:a16="http://schemas.microsoft.com/office/drawing/2014/main" id="{91518FFA-34A8-5440-8F5A-4616E55DA6F7}"/>
                    </a:ext>
                  </a:extLst>
                </p:cNvPr>
                <p:cNvSpPr/>
                <p:nvPr/>
              </p:nvSpPr>
              <p:spPr bwMode="auto">
                <a:xfrm rot="5400000">
                  <a:off x="14653" y="21613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84" name="Straight Connector 14">
                  <a:extLst>
                    <a:ext uri="{FF2B5EF4-FFF2-40B4-BE49-F238E27FC236}">
                      <a16:creationId xmlns:a16="http://schemas.microsoft.com/office/drawing/2014/main" id="{960B712D-A7F5-634B-B213-95A068C51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5919" y="21692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74" name="Group 242">
                <a:extLst>
                  <a:ext uri="{FF2B5EF4-FFF2-40B4-BE49-F238E27FC236}">
                    <a16:creationId xmlns:a16="http://schemas.microsoft.com/office/drawing/2014/main" id="{C2A48562-6D8D-3B4C-AD51-A081B31A9EE8}"/>
                  </a:ext>
                </a:extLst>
              </p:cNvPr>
              <p:cNvGrpSpPr/>
              <p:nvPr/>
            </p:nvGrpSpPr>
            <p:grpSpPr>
              <a:xfrm>
                <a:off x="11545" y="23091"/>
                <a:ext cx="8882" cy="8882"/>
                <a:chOff x="11545" y="23091"/>
                <a:chExt cx="8881" cy="8881"/>
              </a:xfrm>
            </p:grpSpPr>
            <p:sp>
              <p:nvSpPr>
                <p:cNvPr id="81" name="Oval 249">
                  <a:extLst>
                    <a:ext uri="{FF2B5EF4-FFF2-40B4-BE49-F238E27FC236}">
                      <a16:creationId xmlns:a16="http://schemas.microsoft.com/office/drawing/2014/main" id="{32424FE6-7419-9343-9A3F-9224154DA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23091"/>
                  <a:ext cx="8881" cy="8881"/>
                </a:xfrm>
                <a:prstGeom prst="ellipse">
                  <a:avLst/>
                </a:prstGeom>
                <a:solidFill>
                  <a:schemeClr val="bg1">
                    <a:lumMod val="100000"/>
                    <a:lumOff val="0"/>
                  </a:schemeClr>
                </a:soli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82" name="Oval 16">
                  <a:extLst>
                    <a:ext uri="{FF2B5EF4-FFF2-40B4-BE49-F238E27FC236}">
                      <a16:creationId xmlns:a16="http://schemas.microsoft.com/office/drawing/2014/main" id="{F7269688-D4AB-8C41-8EBA-D1707A382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46" y="24392"/>
                  <a:ext cx="6279" cy="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75" name="Group 243">
                <a:extLst>
                  <a:ext uri="{FF2B5EF4-FFF2-40B4-BE49-F238E27FC236}">
                    <a16:creationId xmlns:a16="http://schemas.microsoft.com/office/drawing/2014/main" id="{FA904D65-BB85-E94C-9593-0D9AB6EE8E73}"/>
                  </a:ext>
                </a:extLst>
              </p:cNvPr>
              <p:cNvGrpSpPr/>
              <p:nvPr/>
            </p:nvGrpSpPr>
            <p:grpSpPr>
              <a:xfrm>
                <a:off x="8880" y="15840"/>
                <a:ext cx="2665" cy="291"/>
                <a:chOff x="8880" y="15840"/>
                <a:chExt cx="2665" cy="291"/>
              </a:xfrm>
            </p:grpSpPr>
            <p:sp>
              <p:nvSpPr>
                <p:cNvPr id="79" name="Straight Connector 17">
                  <a:extLst>
                    <a:ext uri="{FF2B5EF4-FFF2-40B4-BE49-F238E27FC236}">
                      <a16:creationId xmlns:a16="http://schemas.microsoft.com/office/drawing/2014/main" id="{9AFE3457-7C5E-4F42-B637-DEC3960D823C}"/>
                    </a:ext>
                  </a:extLst>
                </p:cNvPr>
                <p:cNvSpPr/>
                <p:nvPr/>
              </p:nvSpPr>
              <p:spPr bwMode="auto">
                <a:xfrm rot="10800000">
                  <a:off x="8880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80" name="Straight Connector 18">
                  <a:extLst>
                    <a:ext uri="{FF2B5EF4-FFF2-40B4-BE49-F238E27FC236}">
                      <a16:creationId xmlns:a16="http://schemas.microsoft.com/office/drawing/2014/main" id="{5D9935C7-690F-034E-90E4-4FE3B8051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6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76" name="Group 244">
                <a:extLst>
                  <a:ext uri="{FF2B5EF4-FFF2-40B4-BE49-F238E27FC236}">
                    <a16:creationId xmlns:a16="http://schemas.microsoft.com/office/drawing/2014/main" id="{D394CB4A-B516-854A-A6BA-FBC06CCD6F96}"/>
                  </a:ext>
                </a:extLst>
              </p:cNvPr>
              <p:cNvGrpSpPr/>
              <p:nvPr/>
            </p:nvGrpSpPr>
            <p:grpSpPr>
              <a:xfrm>
                <a:off x="0" y="11545"/>
                <a:ext cx="8880" cy="8882"/>
                <a:chOff x="0" y="11545"/>
                <a:chExt cx="8880" cy="8881"/>
              </a:xfrm>
            </p:grpSpPr>
            <p:sp>
              <p:nvSpPr>
                <p:cNvPr id="77" name="Oval 245">
                  <a:extLst>
                    <a:ext uri="{FF2B5EF4-FFF2-40B4-BE49-F238E27FC236}">
                      <a16:creationId xmlns:a16="http://schemas.microsoft.com/office/drawing/2014/main" id="{8B8D5158-F313-424E-A840-61E1D29E8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45"/>
                  <a:ext cx="8880" cy="8881"/>
                </a:xfrm>
                <a:prstGeom prst="ellipse">
                  <a:avLst/>
                </a:prstGeom>
                <a:solidFill>
                  <a:schemeClr val="bg1">
                    <a:lumMod val="100000"/>
                    <a:lumOff val="0"/>
                  </a:schemeClr>
                </a:soli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78" name="Oval 20">
                  <a:extLst>
                    <a:ext uri="{FF2B5EF4-FFF2-40B4-BE49-F238E27FC236}">
                      <a16:creationId xmlns:a16="http://schemas.microsoft.com/office/drawing/2014/main" id="{6DD91D14-560D-AB40-8C24-8DCE56FFF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" y="12846"/>
                  <a:ext cx="6280" cy="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8" name="Group 263">
              <a:extLst>
                <a:ext uri="{FF2B5EF4-FFF2-40B4-BE49-F238E27FC236}">
                  <a16:creationId xmlns:a16="http://schemas.microsoft.com/office/drawing/2014/main" id="{20CF5508-033A-9448-A6A1-2FF5A4F6E628}"/>
                </a:ext>
              </a:extLst>
            </p:cNvPr>
            <p:cNvGrpSpPr/>
            <p:nvPr/>
          </p:nvGrpSpPr>
          <p:grpSpPr>
            <a:xfrm>
              <a:off x="27391" y="1852"/>
              <a:ext cx="9870" cy="10145"/>
              <a:chOff x="0" y="0"/>
              <a:chExt cx="31973" cy="31973"/>
            </a:xfrm>
          </p:grpSpPr>
          <p:grpSp>
            <p:nvGrpSpPr>
              <p:cNvPr id="41" name="Group 264">
                <a:extLst>
                  <a:ext uri="{FF2B5EF4-FFF2-40B4-BE49-F238E27FC236}">
                    <a16:creationId xmlns:a16="http://schemas.microsoft.com/office/drawing/2014/main" id="{A6DC8179-6278-044B-AC07-78BEDE70EF4B}"/>
                  </a:ext>
                </a:extLst>
              </p:cNvPr>
              <p:cNvGrpSpPr/>
              <p:nvPr/>
            </p:nvGrpSpPr>
            <p:grpSpPr>
              <a:xfrm>
                <a:off x="11113" y="11545"/>
                <a:ext cx="10244" cy="8882"/>
                <a:chOff x="11113" y="11545"/>
                <a:chExt cx="10244" cy="8881"/>
              </a:xfrm>
            </p:grpSpPr>
            <p:sp>
              <p:nvSpPr>
                <p:cNvPr id="66" name="Oval 289">
                  <a:extLst>
                    <a:ext uri="{FF2B5EF4-FFF2-40B4-BE49-F238E27FC236}">
                      <a16:creationId xmlns:a16="http://schemas.microsoft.com/office/drawing/2014/main" id="{E6A8761A-1C04-394E-9860-64BACDD2E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11545"/>
                  <a:ext cx="8881" cy="8881"/>
                </a:xfrm>
                <a:prstGeom prst="ellipse">
                  <a:avLst/>
                </a:prstGeom>
                <a:solidFill>
                  <a:schemeClr val="lt1">
                    <a:lumMod val="100000"/>
                    <a:lumOff val="0"/>
                  </a:schemeClr>
                </a:solidFill>
                <a:ln w="12700">
                  <a:solidFill>
                    <a:schemeClr val="dk1">
                      <a:lumMod val="100000"/>
                      <a:lumOff val="0"/>
                    </a:schemeClr>
                  </a:solidFill>
                  <a:prstDash val="sysDash"/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67" name="Oval 4">
                  <a:extLst>
                    <a:ext uri="{FF2B5EF4-FFF2-40B4-BE49-F238E27FC236}">
                      <a16:creationId xmlns:a16="http://schemas.microsoft.com/office/drawing/2014/main" id="{0B689342-6EDB-9247-9E8D-148B7C00F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13" y="11953"/>
                  <a:ext cx="10244" cy="77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0.7</a:t>
                  </a:r>
                  <a:endParaRPr lang="zh-CN" altLang="en-US" sz="105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2" name="Group 265">
                <a:extLst>
                  <a:ext uri="{FF2B5EF4-FFF2-40B4-BE49-F238E27FC236}">
                    <a16:creationId xmlns:a16="http://schemas.microsoft.com/office/drawing/2014/main" id="{598DE349-A378-FD48-9CD2-1FDC78C829E9}"/>
                  </a:ext>
                </a:extLst>
              </p:cNvPr>
              <p:cNvGrpSpPr/>
              <p:nvPr/>
            </p:nvGrpSpPr>
            <p:grpSpPr>
              <a:xfrm>
                <a:off x="15840" y="8880"/>
                <a:ext cx="291" cy="2665"/>
                <a:chOff x="15840" y="8880"/>
                <a:chExt cx="291" cy="2665"/>
              </a:xfrm>
            </p:grpSpPr>
            <p:sp>
              <p:nvSpPr>
                <p:cNvPr id="64" name="Straight Connector 5">
                  <a:extLst>
                    <a:ext uri="{FF2B5EF4-FFF2-40B4-BE49-F238E27FC236}">
                      <a16:creationId xmlns:a16="http://schemas.microsoft.com/office/drawing/2014/main" id="{B7A38C07-9691-2B48-9B53-B9FCC7CB2D2D}"/>
                    </a:ext>
                  </a:extLst>
                </p:cNvPr>
                <p:cNvSpPr/>
                <p:nvPr/>
              </p:nvSpPr>
              <p:spPr bwMode="auto">
                <a:xfrm rot="-5400000">
                  <a:off x="14653" y="10067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65" name="Straight Connector 6">
                  <a:extLst>
                    <a:ext uri="{FF2B5EF4-FFF2-40B4-BE49-F238E27FC236}">
                      <a16:creationId xmlns:a16="http://schemas.microsoft.com/office/drawing/2014/main" id="{98CB2C96-F76B-9142-A6FF-CE135FB79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5919" y="10146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3" name="Group 266">
                <a:extLst>
                  <a:ext uri="{FF2B5EF4-FFF2-40B4-BE49-F238E27FC236}">
                    <a16:creationId xmlns:a16="http://schemas.microsoft.com/office/drawing/2014/main" id="{28077E4E-F639-7D45-A70D-F85248EB1986}"/>
                  </a:ext>
                </a:extLst>
              </p:cNvPr>
              <p:cNvGrpSpPr/>
              <p:nvPr/>
            </p:nvGrpSpPr>
            <p:grpSpPr>
              <a:xfrm>
                <a:off x="11545" y="0"/>
                <a:ext cx="8882" cy="8880"/>
                <a:chOff x="11545" y="0"/>
                <a:chExt cx="8881" cy="8880"/>
              </a:xfrm>
            </p:grpSpPr>
            <p:sp>
              <p:nvSpPr>
                <p:cNvPr id="62" name="Oval 285">
                  <a:extLst>
                    <a:ext uri="{FF2B5EF4-FFF2-40B4-BE49-F238E27FC236}">
                      <a16:creationId xmlns:a16="http://schemas.microsoft.com/office/drawing/2014/main" id="{D8F643DF-2DF6-EC47-93F7-95C6EA6B5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0"/>
                  <a:ext cx="8881" cy="88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63" name="Oval 8">
                  <a:extLst>
                    <a:ext uri="{FF2B5EF4-FFF2-40B4-BE49-F238E27FC236}">
                      <a16:creationId xmlns:a16="http://schemas.microsoft.com/office/drawing/2014/main" id="{A4860DE5-4AB4-ED46-B796-97B417657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25" y="571"/>
                  <a:ext cx="6179" cy="72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I</a:t>
                  </a:r>
                  <a:endParaRPr lang="zh-CN" altLang="en-US" sz="105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4" name="Group 267">
                <a:extLst>
                  <a:ext uri="{FF2B5EF4-FFF2-40B4-BE49-F238E27FC236}">
                    <a16:creationId xmlns:a16="http://schemas.microsoft.com/office/drawing/2014/main" id="{C66C69D2-3848-1244-8D80-45C5D20DECCC}"/>
                  </a:ext>
                </a:extLst>
              </p:cNvPr>
              <p:cNvGrpSpPr/>
              <p:nvPr/>
            </p:nvGrpSpPr>
            <p:grpSpPr>
              <a:xfrm>
                <a:off x="20426" y="15840"/>
                <a:ext cx="2665" cy="291"/>
                <a:chOff x="20426" y="15840"/>
                <a:chExt cx="2665" cy="291"/>
              </a:xfrm>
            </p:grpSpPr>
            <p:sp>
              <p:nvSpPr>
                <p:cNvPr id="60" name="Straight Connector 9">
                  <a:extLst>
                    <a:ext uri="{FF2B5EF4-FFF2-40B4-BE49-F238E27FC236}">
                      <a16:creationId xmlns:a16="http://schemas.microsoft.com/office/drawing/2014/main" id="{C37DE107-8A15-FC47-B027-CC63D4FB54FE}"/>
                    </a:ext>
                  </a:extLst>
                </p:cNvPr>
                <p:cNvSpPr/>
                <p:nvPr/>
              </p:nvSpPr>
              <p:spPr bwMode="auto">
                <a:xfrm>
                  <a:off x="20426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61" name="Straight Connector 10">
                  <a:extLst>
                    <a:ext uri="{FF2B5EF4-FFF2-40B4-BE49-F238E27FC236}">
                      <a16:creationId xmlns:a16="http://schemas.microsoft.com/office/drawing/2014/main" id="{C094D560-70BA-7A4F-9650-8377A81A2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2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5" name="Group 268">
                <a:extLst>
                  <a:ext uri="{FF2B5EF4-FFF2-40B4-BE49-F238E27FC236}">
                    <a16:creationId xmlns:a16="http://schemas.microsoft.com/office/drawing/2014/main" id="{ACF18E1B-13D0-3B49-AF3D-2640FD3D8519}"/>
                  </a:ext>
                </a:extLst>
              </p:cNvPr>
              <p:cNvGrpSpPr/>
              <p:nvPr/>
            </p:nvGrpSpPr>
            <p:grpSpPr>
              <a:xfrm>
                <a:off x="23083" y="10581"/>
                <a:ext cx="8890" cy="9846"/>
                <a:chOff x="23083" y="10581"/>
                <a:chExt cx="8889" cy="9845"/>
              </a:xfrm>
            </p:grpSpPr>
            <p:sp>
              <p:nvSpPr>
                <p:cNvPr id="58" name="Oval 281">
                  <a:extLst>
                    <a:ext uri="{FF2B5EF4-FFF2-40B4-BE49-F238E27FC236}">
                      <a16:creationId xmlns:a16="http://schemas.microsoft.com/office/drawing/2014/main" id="{5A3D9F81-7488-1A47-A5AC-DE7799A96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91" y="11545"/>
                  <a:ext cx="8881" cy="88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59" name="Oval 12">
                  <a:extLst>
                    <a:ext uri="{FF2B5EF4-FFF2-40B4-BE49-F238E27FC236}">
                      <a16:creationId xmlns:a16="http://schemas.microsoft.com/office/drawing/2014/main" id="{2068D616-FD75-3042-8425-0BF401E1FF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3" y="10581"/>
                  <a:ext cx="7579" cy="85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 I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6" name="Group 269">
                <a:extLst>
                  <a:ext uri="{FF2B5EF4-FFF2-40B4-BE49-F238E27FC236}">
                    <a16:creationId xmlns:a16="http://schemas.microsoft.com/office/drawing/2014/main" id="{0CA5D2C4-97B8-5040-896E-C262299E8B24}"/>
                  </a:ext>
                </a:extLst>
              </p:cNvPr>
              <p:cNvGrpSpPr/>
              <p:nvPr/>
            </p:nvGrpSpPr>
            <p:grpSpPr>
              <a:xfrm>
                <a:off x="15840" y="20426"/>
                <a:ext cx="291" cy="2665"/>
                <a:chOff x="15840" y="20426"/>
                <a:chExt cx="291" cy="2665"/>
              </a:xfrm>
            </p:grpSpPr>
            <p:sp>
              <p:nvSpPr>
                <p:cNvPr id="56" name="Straight Connector 13">
                  <a:extLst>
                    <a:ext uri="{FF2B5EF4-FFF2-40B4-BE49-F238E27FC236}">
                      <a16:creationId xmlns:a16="http://schemas.microsoft.com/office/drawing/2014/main" id="{50ED6C24-55A2-6249-AE35-8EC4864DBB00}"/>
                    </a:ext>
                  </a:extLst>
                </p:cNvPr>
                <p:cNvSpPr/>
                <p:nvPr/>
              </p:nvSpPr>
              <p:spPr bwMode="auto">
                <a:xfrm rot="5400000">
                  <a:off x="14653" y="21613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57" name="Straight Connector 14">
                  <a:extLst>
                    <a:ext uri="{FF2B5EF4-FFF2-40B4-BE49-F238E27FC236}">
                      <a16:creationId xmlns:a16="http://schemas.microsoft.com/office/drawing/2014/main" id="{2A2745E2-9A30-7947-91F8-E0EBBFE3E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5919" y="21692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7" name="Group 270">
                <a:extLst>
                  <a:ext uri="{FF2B5EF4-FFF2-40B4-BE49-F238E27FC236}">
                    <a16:creationId xmlns:a16="http://schemas.microsoft.com/office/drawing/2014/main" id="{6B555146-F2DB-6F4F-9071-D1EAEBD88B55}"/>
                  </a:ext>
                </a:extLst>
              </p:cNvPr>
              <p:cNvGrpSpPr/>
              <p:nvPr/>
            </p:nvGrpSpPr>
            <p:grpSpPr>
              <a:xfrm>
                <a:off x="11545" y="23091"/>
                <a:ext cx="8882" cy="8882"/>
                <a:chOff x="11545" y="23091"/>
                <a:chExt cx="8881" cy="8881"/>
              </a:xfrm>
            </p:grpSpPr>
            <p:sp>
              <p:nvSpPr>
                <p:cNvPr id="54" name="Oval 277">
                  <a:extLst>
                    <a:ext uri="{FF2B5EF4-FFF2-40B4-BE49-F238E27FC236}">
                      <a16:creationId xmlns:a16="http://schemas.microsoft.com/office/drawing/2014/main" id="{B8F727CA-D187-D04D-B780-FAF928B26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23091"/>
                  <a:ext cx="8881" cy="88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55" name="Oval 16">
                  <a:extLst>
                    <a:ext uri="{FF2B5EF4-FFF2-40B4-BE49-F238E27FC236}">
                      <a16:creationId xmlns:a16="http://schemas.microsoft.com/office/drawing/2014/main" id="{C774A1CD-1983-934A-9CAB-9FA8F2A42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46" y="24392"/>
                  <a:ext cx="6279" cy="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  I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8" name="Group 271">
                <a:extLst>
                  <a:ext uri="{FF2B5EF4-FFF2-40B4-BE49-F238E27FC236}">
                    <a16:creationId xmlns:a16="http://schemas.microsoft.com/office/drawing/2014/main" id="{69DDA884-BE52-DF45-940E-7C5A2A06B4C8}"/>
                  </a:ext>
                </a:extLst>
              </p:cNvPr>
              <p:cNvGrpSpPr/>
              <p:nvPr/>
            </p:nvGrpSpPr>
            <p:grpSpPr>
              <a:xfrm>
                <a:off x="8880" y="15840"/>
                <a:ext cx="2665" cy="291"/>
                <a:chOff x="8880" y="15840"/>
                <a:chExt cx="2665" cy="291"/>
              </a:xfrm>
            </p:grpSpPr>
            <p:sp>
              <p:nvSpPr>
                <p:cNvPr id="52" name="Straight Connector 17">
                  <a:extLst>
                    <a:ext uri="{FF2B5EF4-FFF2-40B4-BE49-F238E27FC236}">
                      <a16:creationId xmlns:a16="http://schemas.microsoft.com/office/drawing/2014/main" id="{7995657B-F10A-534A-922C-C34549E7AE55}"/>
                    </a:ext>
                  </a:extLst>
                </p:cNvPr>
                <p:cNvSpPr/>
                <p:nvPr/>
              </p:nvSpPr>
              <p:spPr bwMode="auto">
                <a:xfrm rot="10800000">
                  <a:off x="8880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53" name="Straight Connector 18">
                  <a:extLst>
                    <a:ext uri="{FF2B5EF4-FFF2-40B4-BE49-F238E27FC236}">
                      <a16:creationId xmlns:a16="http://schemas.microsoft.com/office/drawing/2014/main" id="{DE26007D-E8B4-B646-BAAB-996D398419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6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49" name="Group 272">
                <a:extLst>
                  <a:ext uri="{FF2B5EF4-FFF2-40B4-BE49-F238E27FC236}">
                    <a16:creationId xmlns:a16="http://schemas.microsoft.com/office/drawing/2014/main" id="{26BB4286-5C0D-EA4D-AAEA-223728F968A3}"/>
                  </a:ext>
                </a:extLst>
              </p:cNvPr>
              <p:cNvGrpSpPr/>
              <p:nvPr/>
            </p:nvGrpSpPr>
            <p:grpSpPr>
              <a:xfrm>
                <a:off x="0" y="11545"/>
                <a:ext cx="8880" cy="8882"/>
                <a:chOff x="0" y="11545"/>
                <a:chExt cx="8880" cy="8881"/>
              </a:xfrm>
            </p:grpSpPr>
            <p:sp>
              <p:nvSpPr>
                <p:cNvPr id="50" name="Oval 273">
                  <a:extLst>
                    <a:ext uri="{FF2B5EF4-FFF2-40B4-BE49-F238E27FC236}">
                      <a16:creationId xmlns:a16="http://schemas.microsoft.com/office/drawing/2014/main" id="{AB49AA9B-C940-0A4D-BDBF-717A6B3C4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45"/>
                  <a:ext cx="8880" cy="8881"/>
                </a:xfrm>
                <a:prstGeom prst="ellipse">
                  <a:avLst/>
                </a:prstGeom>
                <a:solidFill>
                  <a:schemeClr val="bg1">
                    <a:lumMod val="100000"/>
                    <a:lumOff val="0"/>
                  </a:schemeClr>
                </a:soli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r>
                    <a:rPr lang="en-US" sz="1002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02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endParaRPr>
                </a:p>
              </p:txBody>
            </p:sp>
            <p:sp>
              <p:nvSpPr>
                <p:cNvPr id="51" name="Oval 20">
                  <a:extLst>
                    <a:ext uri="{FF2B5EF4-FFF2-40B4-BE49-F238E27FC236}">
                      <a16:creationId xmlns:a16="http://schemas.microsoft.com/office/drawing/2014/main" id="{F7680D83-C6BB-2F4F-8330-C0E7F3A0B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" y="12846"/>
                  <a:ext cx="6280" cy="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9" name="Group 347">
              <a:extLst>
                <a:ext uri="{FF2B5EF4-FFF2-40B4-BE49-F238E27FC236}">
                  <a16:creationId xmlns:a16="http://schemas.microsoft.com/office/drawing/2014/main" id="{FE17C776-1D93-B44E-9001-79978D0BAE63}"/>
                </a:ext>
              </a:extLst>
            </p:cNvPr>
            <p:cNvGrpSpPr/>
            <p:nvPr/>
          </p:nvGrpSpPr>
          <p:grpSpPr>
            <a:xfrm>
              <a:off x="40810" y="1536"/>
              <a:ext cx="10316" cy="11612"/>
              <a:chOff x="-10" y="-1"/>
              <a:chExt cx="33436" cy="36610"/>
            </a:xfrm>
          </p:grpSpPr>
          <p:grpSp>
            <p:nvGrpSpPr>
              <p:cNvPr id="14" name="Group 348">
                <a:extLst>
                  <a:ext uri="{FF2B5EF4-FFF2-40B4-BE49-F238E27FC236}">
                    <a16:creationId xmlns:a16="http://schemas.microsoft.com/office/drawing/2014/main" id="{B6D2BB3F-86F7-E64F-9C14-23F17496D48B}"/>
                  </a:ext>
                </a:extLst>
              </p:cNvPr>
              <p:cNvGrpSpPr/>
              <p:nvPr/>
            </p:nvGrpSpPr>
            <p:grpSpPr>
              <a:xfrm>
                <a:off x="11545" y="11545"/>
                <a:ext cx="8882" cy="8882"/>
                <a:chOff x="11545" y="11545"/>
                <a:chExt cx="8881" cy="8881"/>
              </a:xfrm>
            </p:grpSpPr>
            <p:sp>
              <p:nvSpPr>
                <p:cNvPr id="39" name="Oval 373">
                  <a:extLst>
                    <a:ext uri="{FF2B5EF4-FFF2-40B4-BE49-F238E27FC236}">
                      <a16:creationId xmlns:a16="http://schemas.microsoft.com/office/drawing/2014/main" id="{F4F622FE-FDB1-F342-A67D-1E3127001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11545"/>
                  <a:ext cx="8881" cy="8881"/>
                </a:xfrm>
                <a:prstGeom prst="ellipse">
                  <a:avLst/>
                </a:prstGeom>
                <a:solidFill>
                  <a:schemeClr val="lt1">
                    <a:lumMod val="100000"/>
                    <a:lumOff val="0"/>
                  </a:schemeClr>
                </a:solidFill>
                <a:ln w="12700">
                  <a:solidFill>
                    <a:schemeClr val="dk1">
                      <a:lumMod val="100000"/>
                      <a:lumOff val="0"/>
                    </a:schemeClr>
                  </a:solidFill>
                  <a:prstDash val="sysDash"/>
                  <a:round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40" name="Oval 4">
                  <a:extLst>
                    <a:ext uri="{FF2B5EF4-FFF2-40B4-BE49-F238E27FC236}">
                      <a16:creationId xmlns:a16="http://schemas.microsoft.com/office/drawing/2014/main" id="{CA3547B1-C174-FA4A-9A76-CF3EEB048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5" y="11885"/>
                  <a:ext cx="6279" cy="7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1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15" name="Group 349">
                <a:extLst>
                  <a:ext uri="{FF2B5EF4-FFF2-40B4-BE49-F238E27FC236}">
                    <a16:creationId xmlns:a16="http://schemas.microsoft.com/office/drawing/2014/main" id="{F82041AF-6326-404B-89DD-3BB1F2C25ED4}"/>
                  </a:ext>
                </a:extLst>
              </p:cNvPr>
              <p:cNvGrpSpPr/>
              <p:nvPr/>
            </p:nvGrpSpPr>
            <p:grpSpPr>
              <a:xfrm>
                <a:off x="15840" y="8880"/>
                <a:ext cx="291" cy="2665"/>
                <a:chOff x="15840" y="8880"/>
                <a:chExt cx="291" cy="2665"/>
              </a:xfrm>
            </p:grpSpPr>
            <p:sp>
              <p:nvSpPr>
                <p:cNvPr id="37" name="Straight Connector 5">
                  <a:extLst>
                    <a:ext uri="{FF2B5EF4-FFF2-40B4-BE49-F238E27FC236}">
                      <a16:creationId xmlns:a16="http://schemas.microsoft.com/office/drawing/2014/main" id="{A58D154A-BD42-F944-8488-4298D417D74F}"/>
                    </a:ext>
                  </a:extLst>
                </p:cNvPr>
                <p:cNvSpPr/>
                <p:nvPr/>
              </p:nvSpPr>
              <p:spPr bwMode="auto">
                <a:xfrm rot="-5400000">
                  <a:off x="14653" y="10067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38" name="Straight Connector 6">
                  <a:extLst>
                    <a:ext uri="{FF2B5EF4-FFF2-40B4-BE49-F238E27FC236}">
                      <a16:creationId xmlns:a16="http://schemas.microsoft.com/office/drawing/2014/main" id="{4F2D9BC9-4DEE-9449-A898-D5E7E81C6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5919" y="10146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16" name="Group 350">
                <a:extLst>
                  <a:ext uri="{FF2B5EF4-FFF2-40B4-BE49-F238E27FC236}">
                    <a16:creationId xmlns:a16="http://schemas.microsoft.com/office/drawing/2014/main" id="{1CC275CC-3027-6542-B284-591D44257EB1}"/>
                  </a:ext>
                </a:extLst>
              </p:cNvPr>
              <p:cNvGrpSpPr/>
              <p:nvPr/>
            </p:nvGrpSpPr>
            <p:grpSpPr>
              <a:xfrm>
                <a:off x="11523" y="-1"/>
                <a:ext cx="8904" cy="8881"/>
                <a:chOff x="11523" y="-1"/>
                <a:chExt cx="8903" cy="8881"/>
              </a:xfrm>
            </p:grpSpPr>
            <p:sp>
              <p:nvSpPr>
                <p:cNvPr id="35" name="Oval 369">
                  <a:extLst>
                    <a:ext uri="{FF2B5EF4-FFF2-40B4-BE49-F238E27FC236}">
                      <a16:creationId xmlns:a16="http://schemas.microsoft.com/office/drawing/2014/main" id="{B6E03D65-C41C-674E-8D8A-DA4BF23FE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0"/>
                  <a:ext cx="8881" cy="88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36" name="Oval 8">
                  <a:extLst>
                    <a:ext uri="{FF2B5EF4-FFF2-40B4-BE49-F238E27FC236}">
                      <a16:creationId xmlns:a16="http://schemas.microsoft.com/office/drawing/2014/main" id="{D9757FCA-552A-0146-A0E6-E78695E4D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3" y="-1"/>
                  <a:ext cx="8891" cy="7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 I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17" name="Group 351">
                <a:extLst>
                  <a:ext uri="{FF2B5EF4-FFF2-40B4-BE49-F238E27FC236}">
                    <a16:creationId xmlns:a16="http://schemas.microsoft.com/office/drawing/2014/main" id="{DF146665-15A4-7848-9B53-84919ADE16AC}"/>
                  </a:ext>
                </a:extLst>
              </p:cNvPr>
              <p:cNvGrpSpPr/>
              <p:nvPr/>
            </p:nvGrpSpPr>
            <p:grpSpPr>
              <a:xfrm>
                <a:off x="20426" y="15840"/>
                <a:ext cx="2665" cy="291"/>
                <a:chOff x="20426" y="15840"/>
                <a:chExt cx="2665" cy="291"/>
              </a:xfrm>
            </p:grpSpPr>
            <p:sp>
              <p:nvSpPr>
                <p:cNvPr id="33" name="Straight Connector 9">
                  <a:extLst>
                    <a:ext uri="{FF2B5EF4-FFF2-40B4-BE49-F238E27FC236}">
                      <a16:creationId xmlns:a16="http://schemas.microsoft.com/office/drawing/2014/main" id="{158C36E8-5C95-A443-9FAA-525C63E64299}"/>
                    </a:ext>
                  </a:extLst>
                </p:cNvPr>
                <p:cNvSpPr/>
                <p:nvPr/>
              </p:nvSpPr>
              <p:spPr bwMode="auto">
                <a:xfrm>
                  <a:off x="20426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34" name="Straight Connector 10">
                  <a:extLst>
                    <a:ext uri="{FF2B5EF4-FFF2-40B4-BE49-F238E27FC236}">
                      <a16:creationId xmlns:a16="http://schemas.microsoft.com/office/drawing/2014/main" id="{DC322F22-9917-E049-9C1C-652DFD6E7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2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18" name="Group 352">
                <a:extLst>
                  <a:ext uri="{FF2B5EF4-FFF2-40B4-BE49-F238E27FC236}">
                    <a16:creationId xmlns:a16="http://schemas.microsoft.com/office/drawing/2014/main" id="{183C4A87-AD85-9148-8C44-C129C0C607A8}"/>
                  </a:ext>
                </a:extLst>
              </p:cNvPr>
              <p:cNvGrpSpPr/>
              <p:nvPr/>
            </p:nvGrpSpPr>
            <p:grpSpPr>
              <a:xfrm>
                <a:off x="23091" y="10629"/>
                <a:ext cx="10335" cy="9798"/>
                <a:chOff x="23091" y="10629"/>
                <a:chExt cx="10334" cy="9797"/>
              </a:xfrm>
            </p:grpSpPr>
            <p:sp>
              <p:nvSpPr>
                <p:cNvPr id="31" name="Oval 365">
                  <a:extLst>
                    <a:ext uri="{FF2B5EF4-FFF2-40B4-BE49-F238E27FC236}">
                      <a16:creationId xmlns:a16="http://schemas.microsoft.com/office/drawing/2014/main" id="{A192DD64-C299-EB4A-933D-EC7964CE3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91" y="11545"/>
                  <a:ext cx="8881" cy="88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32" name="Oval 12">
                  <a:extLst>
                    <a:ext uri="{FF2B5EF4-FFF2-40B4-BE49-F238E27FC236}">
                      <a16:creationId xmlns:a16="http://schemas.microsoft.com/office/drawing/2014/main" id="{C1D39CA8-A633-AF40-836C-CF7E28E00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0" y="10629"/>
                  <a:ext cx="9045" cy="84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 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I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19" name="Group 353">
                <a:extLst>
                  <a:ext uri="{FF2B5EF4-FFF2-40B4-BE49-F238E27FC236}">
                    <a16:creationId xmlns:a16="http://schemas.microsoft.com/office/drawing/2014/main" id="{B91CF39A-7BB1-704D-AF8A-74E5EC25EE47}"/>
                  </a:ext>
                </a:extLst>
              </p:cNvPr>
              <p:cNvGrpSpPr/>
              <p:nvPr/>
            </p:nvGrpSpPr>
            <p:grpSpPr>
              <a:xfrm>
                <a:off x="15840" y="20426"/>
                <a:ext cx="291" cy="2665"/>
                <a:chOff x="15840" y="20426"/>
                <a:chExt cx="291" cy="2665"/>
              </a:xfrm>
            </p:grpSpPr>
            <p:sp>
              <p:nvSpPr>
                <p:cNvPr id="29" name="Straight Connector 13">
                  <a:extLst>
                    <a:ext uri="{FF2B5EF4-FFF2-40B4-BE49-F238E27FC236}">
                      <a16:creationId xmlns:a16="http://schemas.microsoft.com/office/drawing/2014/main" id="{C76B2C50-D41A-2F4A-ABB7-875C6EE7A988}"/>
                    </a:ext>
                  </a:extLst>
                </p:cNvPr>
                <p:cNvSpPr/>
                <p:nvPr/>
              </p:nvSpPr>
              <p:spPr bwMode="auto">
                <a:xfrm rot="5400000">
                  <a:off x="14653" y="21613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30" name="Straight Connector 14">
                  <a:extLst>
                    <a:ext uri="{FF2B5EF4-FFF2-40B4-BE49-F238E27FC236}">
                      <a16:creationId xmlns:a16="http://schemas.microsoft.com/office/drawing/2014/main" id="{6FFA27B0-6045-C44A-A689-6AF4950B4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5919" y="21692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20" name="Group 354">
                <a:extLst>
                  <a:ext uri="{FF2B5EF4-FFF2-40B4-BE49-F238E27FC236}">
                    <a16:creationId xmlns:a16="http://schemas.microsoft.com/office/drawing/2014/main" id="{91669429-8732-424B-AA21-915101EDE129}"/>
                  </a:ext>
                </a:extLst>
              </p:cNvPr>
              <p:cNvGrpSpPr/>
              <p:nvPr/>
            </p:nvGrpSpPr>
            <p:grpSpPr>
              <a:xfrm>
                <a:off x="11545" y="23091"/>
                <a:ext cx="8882" cy="13518"/>
                <a:chOff x="11545" y="23091"/>
                <a:chExt cx="8881" cy="13517"/>
              </a:xfrm>
            </p:grpSpPr>
            <p:sp>
              <p:nvSpPr>
                <p:cNvPr id="27" name="Oval 361">
                  <a:extLst>
                    <a:ext uri="{FF2B5EF4-FFF2-40B4-BE49-F238E27FC236}">
                      <a16:creationId xmlns:a16="http://schemas.microsoft.com/office/drawing/2014/main" id="{3096FE41-38E0-4549-816A-F9AC418C9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45" y="23091"/>
                  <a:ext cx="8881" cy="88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8" name="Oval 16">
                  <a:extLst>
                    <a:ext uri="{FF2B5EF4-FFF2-40B4-BE49-F238E27FC236}">
                      <a16:creationId xmlns:a16="http://schemas.microsoft.com/office/drawing/2014/main" id="{5E494A43-317F-7248-83DA-C83887FFB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00" y="28641"/>
                  <a:ext cx="7567" cy="79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 </a:t>
                  </a:r>
                  <a:r>
                    <a:rPr lang="en-US" sz="110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I</a:t>
                  </a:r>
                  <a:endParaRPr lang="zh-CN" altLang="en-US" sz="105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051" kern="100" dirty="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 </a:t>
                  </a:r>
                  <a:endParaRPr lang="zh-CN" altLang="en-US" sz="105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21" name="Group 355">
                <a:extLst>
                  <a:ext uri="{FF2B5EF4-FFF2-40B4-BE49-F238E27FC236}">
                    <a16:creationId xmlns:a16="http://schemas.microsoft.com/office/drawing/2014/main" id="{AC8A4770-2A1F-4345-A950-0E482B99BB6A}"/>
                  </a:ext>
                </a:extLst>
              </p:cNvPr>
              <p:cNvGrpSpPr/>
              <p:nvPr/>
            </p:nvGrpSpPr>
            <p:grpSpPr>
              <a:xfrm>
                <a:off x="8880" y="15840"/>
                <a:ext cx="2665" cy="291"/>
                <a:chOff x="8880" y="15840"/>
                <a:chExt cx="2665" cy="291"/>
              </a:xfrm>
            </p:grpSpPr>
            <p:sp>
              <p:nvSpPr>
                <p:cNvPr id="25" name="Straight Connector 17">
                  <a:extLst>
                    <a:ext uri="{FF2B5EF4-FFF2-40B4-BE49-F238E27FC236}">
                      <a16:creationId xmlns:a16="http://schemas.microsoft.com/office/drawing/2014/main" id="{BF608117-220A-DD4F-955A-3EA3ECBC57DD}"/>
                    </a:ext>
                  </a:extLst>
                </p:cNvPr>
                <p:cNvSpPr/>
                <p:nvPr/>
              </p:nvSpPr>
              <p:spPr bwMode="auto">
                <a:xfrm rot="10800000">
                  <a:off x="8880" y="15840"/>
                  <a:ext cx="2665" cy="291"/>
                </a:xfrm>
                <a:custGeom>
                  <a:avLst/>
                  <a:gdLst>
                    <a:gd name="T0" fmla="*/ 0 w 266519"/>
                    <a:gd name="T1" fmla="*/ 0 h 29135"/>
                    <a:gd name="T2" fmla="*/ 0 w 266519"/>
                    <a:gd name="T3" fmla="*/ 0 h 29135"/>
                    <a:gd name="T4" fmla="*/ 0 60000 65536"/>
                    <a:gd name="T5" fmla="*/ 0 60000 65536"/>
                    <a:gd name="T6" fmla="*/ 0 w 266519"/>
                    <a:gd name="T7" fmla="*/ 0 h 29135"/>
                    <a:gd name="T8" fmla="*/ 266519 w 266519"/>
                    <a:gd name="T9" fmla="*/ 29135 h 29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/>
                </a:custGeom>
                <a:noFill/>
                <a:ln w="25400">
                  <a:solidFill>
                    <a:schemeClr val="accent1">
                      <a:lumMod val="60000"/>
                      <a:lumOff val="0"/>
                    </a:schemeClr>
                  </a:solidFill>
                  <a:miter lim="800000"/>
                </a:ln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6" name="Straight Connector 18">
                  <a:extLst>
                    <a:ext uri="{FF2B5EF4-FFF2-40B4-BE49-F238E27FC236}">
                      <a16:creationId xmlns:a16="http://schemas.microsoft.com/office/drawing/2014/main" id="{625E4151-0171-DA42-83EC-815D65A68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46" y="15919"/>
                  <a:ext cx="133" cy="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0" rIns="12701" bIns="0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22" name="Group 356">
                <a:extLst>
                  <a:ext uri="{FF2B5EF4-FFF2-40B4-BE49-F238E27FC236}">
                    <a16:creationId xmlns:a16="http://schemas.microsoft.com/office/drawing/2014/main" id="{B3F85B26-EEF5-9D4B-A524-C725D4144321}"/>
                  </a:ext>
                </a:extLst>
              </p:cNvPr>
              <p:cNvGrpSpPr/>
              <p:nvPr/>
            </p:nvGrpSpPr>
            <p:grpSpPr>
              <a:xfrm>
                <a:off x="-10" y="10629"/>
                <a:ext cx="8890" cy="9798"/>
                <a:chOff x="-10" y="10629"/>
                <a:chExt cx="8890" cy="9797"/>
              </a:xfrm>
            </p:grpSpPr>
            <p:sp>
              <p:nvSpPr>
                <p:cNvPr id="23" name="Oval 357">
                  <a:extLst>
                    <a:ext uri="{FF2B5EF4-FFF2-40B4-BE49-F238E27FC236}">
                      <a16:creationId xmlns:a16="http://schemas.microsoft.com/office/drawing/2014/main" id="{478E7AD7-3DC4-D442-AECA-964AB3C2A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45"/>
                  <a:ext cx="8880" cy="88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3C4FF"/>
                    </a:gs>
                    <a:gs pos="35001">
                      <a:srgbClr val="BFD5FF"/>
                    </a:gs>
                    <a:gs pos="100000">
                      <a:srgbClr val="E5EEFF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rot="0" vert="horz" wrap="square" lIns="91440" tIns="45722" rIns="91440" bIns="45722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4" name="Oval 20">
                  <a:extLst>
                    <a:ext uri="{FF2B5EF4-FFF2-40B4-BE49-F238E27FC236}">
                      <a16:creationId xmlns:a16="http://schemas.microsoft.com/office/drawing/2014/main" id="{0D31332E-A869-8049-813C-23E2AB994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" y="10629"/>
                  <a:ext cx="7579" cy="84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12701" tIns="12701" rIns="12701" bIns="12701" anchor="ctr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2"/>
                    </a:spcAft>
                  </a:pP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en-US" sz="1101" kern="100">
                      <a:ln w="9525" cap="rnd" cmpd="sng" algn="ctr">
                        <a:solidFill>
                          <a:srgbClr val="ED7D31"/>
                        </a:solidFill>
                        <a:prstDash val="solid"/>
                        <a:bevel/>
                      </a:ln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DengXian" panose="02010600030101010101" pitchFamily="2" charset="-122"/>
                    </a:rPr>
                    <a:t> I</a:t>
                  </a:r>
                  <a:endParaRPr lang="zh-CN" altLang="en-US" sz="105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p:grpSp>
        </p:grpSp>
        <p:sp>
          <p:nvSpPr>
            <p:cNvPr id="10" name="Rectangle 456">
              <a:extLst>
                <a:ext uri="{FF2B5EF4-FFF2-40B4-BE49-F238E27FC236}">
                  <a16:creationId xmlns:a16="http://schemas.microsoft.com/office/drawing/2014/main" id="{0AD73137-A25E-B242-9598-7F418636A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2190"/>
              <a:ext cx="5194" cy="300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2" rIns="91440" bIns="45722" anchor="ctr" anchorCtr="0" upright="1">
              <a:noAutofit/>
            </a:bodyPr>
            <a:lstStyle/>
            <a:p>
              <a:pPr algn="ctr"/>
              <a:r>
                <a:rPr lang="en-US" sz="1002" kern="100">
                  <a:ln w="9525" cap="rnd" cmpd="sng" algn="ctr">
                    <a:solidFill>
                      <a:srgbClr val="ED7D31"/>
                    </a:solidFill>
                    <a:prstDash val="solid"/>
                    <a:bevel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A</a:t>
              </a:r>
              <a:endParaRPr lang="zh-CN" altLang="en-US" sz="1002" kern="100">
                <a:solidFill>
                  <a:srgbClr val="FF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11" name="Rectangle 378">
              <a:extLst>
                <a:ext uri="{FF2B5EF4-FFF2-40B4-BE49-F238E27FC236}">
                  <a16:creationId xmlns:a16="http://schemas.microsoft.com/office/drawing/2014/main" id="{86051839-3217-2747-8FF4-E4423CF76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0" y="12188"/>
              <a:ext cx="5248" cy="3003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2" rIns="91440" bIns="45722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2"/>
                </a:spcAft>
              </a:pPr>
              <a:r>
                <a:rPr lang="en-US" sz="1101" kern="100">
                  <a:ln w="9525" cap="rnd" cmpd="sng" algn="ctr">
                    <a:solidFill>
                      <a:srgbClr val="ED7D31"/>
                    </a:solidFill>
                    <a:prstDash val="solid"/>
                    <a:bevel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zh-CN" altLang="en-US" sz="1051" kern="10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2" name="Rectangle 379">
              <a:extLst>
                <a:ext uri="{FF2B5EF4-FFF2-40B4-BE49-F238E27FC236}">
                  <a16:creationId xmlns:a16="http://schemas.microsoft.com/office/drawing/2014/main" id="{845F72DC-0EF9-0948-8EA3-7E1D7C718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7" y="12196"/>
              <a:ext cx="5246" cy="3439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2" rIns="91440" bIns="45722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2"/>
                </a:spcAft>
              </a:pPr>
              <a:r>
                <a:rPr lang="en-US" sz="1101" kern="100" dirty="0">
                  <a:ln w="9525" cap="rnd" cmpd="sng" algn="ctr">
                    <a:solidFill>
                      <a:srgbClr val="ED7D31"/>
                    </a:solidFill>
                    <a:prstDash val="solid"/>
                    <a:bevel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sz="1051" kern="100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  <p:sp>
          <p:nvSpPr>
            <p:cNvPr id="13" name="Rectangle 380">
              <a:extLst>
                <a:ext uri="{FF2B5EF4-FFF2-40B4-BE49-F238E27FC236}">
                  <a16:creationId xmlns:a16="http://schemas.microsoft.com/office/drawing/2014/main" id="{C03E1C2F-4C70-BD4F-AA8E-880680EE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6" y="12206"/>
              <a:ext cx="5245" cy="3407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2" rIns="91440" bIns="45722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2"/>
                </a:spcAft>
              </a:pPr>
              <a:r>
                <a:rPr lang="en-US" sz="1101" kern="100">
                  <a:ln w="9525" cap="rnd" cmpd="sng" algn="ctr">
                    <a:solidFill>
                      <a:srgbClr val="ED7D31"/>
                    </a:solidFill>
                    <a:prstDash val="solid"/>
                    <a:bevel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zh-CN" altLang="en-US" sz="1051" kern="10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Macintosh PowerPoint</Application>
  <PresentationFormat>自定义</PresentationFormat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2</cp:revision>
  <dcterms:created xsi:type="dcterms:W3CDTF">2021-09-24T09:00:07Z</dcterms:created>
  <dcterms:modified xsi:type="dcterms:W3CDTF">2021-09-24T09:04:33Z</dcterms:modified>
</cp:coreProperties>
</file>