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596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8F3ED-AB39-CE4B-9356-C69595CD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122363"/>
            <a:ext cx="56697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A7BBB3-E187-C144-BEDF-30F1BA16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3602038"/>
            <a:ext cx="5669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F38AB-B1AD-EC4A-A060-2E727122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9213A-C8ED-7244-B66A-B15C6B2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559D8-861C-774D-BF34-6FABB4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8C60C-80DC-EE4F-8741-B3892DC0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D33FB-9297-CE4F-B34C-3379E7C0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DD08F-8B07-E145-A901-65EF3462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18597-7E21-DE4C-8CF5-4362EAB7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2BF61-E8BE-6146-84FA-6FF65C13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5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4A42C-8F42-D14E-82E9-F9874C11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3" y="365125"/>
            <a:ext cx="163005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DA50C-3391-8245-9FFE-2729A853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9" y="365125"/>
            <a:ext cx="4795669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F42F3-59D6-F147-A5A1-31AF112E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0968E-BC40-1048-9331-8F437C6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40FC7-459D-2C40-A3D7-4192E4F0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6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0CAF-A431-104D-BA2F-C07DE9C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3389-4B8E-D846-A3B6-32B0677E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566E0-4751-0246-A744-C2C01620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1A05-383F-6948-A9F1-68D0A53B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B1915-AB9B-1744-B33D-98FD276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87474-5813-504C-872C-696B259B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1" y="1709742"/>
            <a:ext cx="65202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578E3-6279-2A49-AD10-120EB2C5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1" y="4589467"/>
            <a:ext cx="65202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C1942-C1CD-734A-A1A6-81CCC96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6069-16CF-4B4B-AC6F-691CFD7A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2DAA9-CE39-3B4E-BF3C-07C27A33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61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1DB4-77E2-654D-85F1-3F656DE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BA154-BFBD-E048-934F-6E497D31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1825625"/>
            <a:ext cx="321286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6FC0A-EBD7-4C47-9FC4-EF769FA2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1825625"/>
            <a:ext cx="321286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C96E0-BF2F-804A-961F-4359AC83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D3EA4-E19D-9545-8520-2C356764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ADF16-9C52-E24B-B272-F99D12E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3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13C07-0DB9-1F4F-9306-05B4764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365129"/>
            <a:ext cx="652022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62F45-C6EF-874D-8075-81B360F0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4" y="1681163"/>
            <a:ext cx="31980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3ED1C-5F64-194B-B206-46FABDA7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4" y="2505075"/>
            <a:ext cx="319809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C5C758-BC41-9D44-80CF-A600A203D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1681163"/>
            <a:ext cx="32138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324BE-49E5-AD4B-8BD6-A4ADE4DBA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2505075"/>
            <a:ext cx="321384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A42F9-5247-E844-B92E-FB9EAB65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6B278-4E97-284F-ACA1-DE5A59AF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87C47-47F0-DD4D-A34B-AD04C20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8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A092-5EB5-8E43-ABD4-CCCD91D0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B63D3-6B6E-7F4A-BBEC-1AB7FC34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1B4F3-BB86-0B4A-98CA-4C0A03E6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61227-2A63-F34F-B9C1-CFAD793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9E8E5-49DF-2948-8BD3-31C7C6B3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01236-291C-4C47-A21D-28084E4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E0694-3327-AF45-8446-14DB36B1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44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6BC8-1573-AA45-93DD-D97B87DD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457200"/>
            <a:ext cx="24381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51F71-9300-6849-9DEA-898E0DB7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987429"/>
            <a:ext cx="382708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9AB53-2F7B-CC48-B0DA-59B23876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2057400"/>
            <a:ext cx="24381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4C48C-DB11-D441-B96C-F8332DB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BF60-8A6E-E84F-BAD3-8208B5D6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178BC-8C4C-C944-839B-5CDE3FA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F1D7-9098-B743-AE6C-500A6234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457200"/>
            <a:ext cx="24381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87DF1-E4E7-F748-B5BF-833F01022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987429"/>
            <a:ext cx="3827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D882F-683B-1742-A9D0-69E7B863D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2057400"/>
            <a:ext cx="24381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424ED-2C1F-5248-912D-400C3B1C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5154C-FC39-B547-8F77-1E5DDDB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D6081-81A2-B34E-A094-EB41B71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73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419942-AB29-8C4E-9636-62000C51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65129"/>
            <a:ext cx="652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9235D-A020-6548-904A-01E6882B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1825625"/>
            <a:ext cx="6520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C18F1-0013-0443-9265-3B2C723E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9" y="6356354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F48A-1223-E440-BE89-03BCF965A034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EA17F-8B4E-8E46-92DC-F4EB238B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6356354"/>
            <a:ext cx="255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D441-2E72-D449-870D-795E0B433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6356354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F7B6-D041-B64A-A91D-DEDD50E0F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34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AE0EB7-FA41-CB48-82CC-0F95B8FD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74" y="92112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19A3D93-734A-1E41-9607-D978CC38B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74582"/>
              </p:ext>
            </p:extLst>
          </p:nvPr>
        </p:nvGraphicFramePr>
        <p:xfrm>
          <a:off x="437671" y="0"/>
          <a:ext cx="697902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3" imgW="5803900" imgH="5676900" progId="Word.Document.12">
                  <p:embed/>
                </p:oleObj>
              </mc:Choice>
              <mc:Fallback>
                <p:oleObj name="文档" r:id="rId3" imgW="5803900" imgH="567690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1" y="0"/>
                        <a:ext cx="6979023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7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1</cp:revision>
  <dcterms:created xsi:type="dcterms:W3CDTF">2021-07-09T10:13:54Z</dcterms:created>
  <dcterms:modified xsi:type="dcterms:W3CDTF">2021-07-09T10:15:17Z</dcterms:modified>
</cp:coreProperties>
</file>