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480175" cy="6480175"/>
  <p:notesSz cx="6858000" cy="9144000"/>
  <p:defaultTextStyle>
    <a:defPPr>
      <a:defRPr lang="zh-CN"/>
    </a:defPPr>
    <a:lvl1pPr marL="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1pPr>
    <a:lvl2pPr marL="421436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2pPr>
    <a:lvl3pPr marL="842873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3pPr>
    <a:lvl4pPr marL="126430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4pPr>
    <a:lvl5pPr marL="1685744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5pPr>
    <a:lvl6pPr marL="210718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6pPr>
    <a:lvl7pPr marL="252861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7pPr>
    <a:lvl8pPr marL="2950052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8pPr>
    <a:lvl9pPr marL="3371488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623BA-54A3-4942-96E1-D5ACC34DE9BB}" type="doc">
      <dgm:prSet loTypeId="urn:microsoft.com/office/officeart/2005/8/layout/hierarchy5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85AF256-04D0-B34B-8418-CE641DEEEF4B}">
      <dgm:prSet phldrT="[文本]"/>
      <dgm:spPr/>
      <dgm:t>
        <a:bodyPr/>
        <a:lstStyle/>
        <a:p>
          <a:r>
            <a:rPr lang="zh-CN" altLang="en-US"/>
            <a:t>驱动力</a:t>
          </a:r>
        </a:p>
      </dgm:t>
    </dgm:pt>
    <dgm:pt modelId="{7FC58D60-9753-F743-A969-47101B77FB19}" type="parTrans" cxnId="{C5704752-F624-564A-8282-B38FAB71E382}">
      <dgm:prSet/>
      <dgm:spPr/>
      <dgm:t>
        <a:bodyPr/>
        <a:lstStyle/>
        <a:p>
          <a:endParaRPr lang="zh-CN" altLang="en-US"/>
        </a:p>
      </dgm:t>
    </dgm:pt>
    <dgm:pt modelId="{BE72F9E1-16A5-AD45-A2A5-3D3F88A8A55D}" type="sibTrans" cxnId="{C5704752-F624-564A-8282-B38FAB71E382}">
      <dgm:prSet/>
      <dgm:spPr/>
      <dgm:t>
        <a:bodyPr/>
        <a:lstStyle/>
        <a:p>
          <a:endParaRPr lang="zh-CN" altLang="en-US"/>
        </a:p>
      </dgm:t>
    </dgm:pt>
    <dgm:pt modelId="{BA6B76F6-7F97-EA4A-BA07-5715C6674F26}">
      <dgm:prSet phldrT="[文本]"/>
      <dgm:spPr/>
      <dgm:t>
        <a:bodyPr/>
        <a:lstStyle/>
        <a:p>
          <a:r>
            <a:rPr lang="zh-CN"/>
            <a:t>外部冲击</a:t>
          </a:r>
          <a:endParaRPr lang="zh-CN" altLang="en-US"/>
        </a:p>
      </dgm:t>
    </dgm:pt>
    <dgm:pt modelId="{8BE39223-83FF-8948-A911-76A46C7B26D5}" type="parTrans" cxnId="{69E18A33-3543-FE42-AF5F-A46D98E70E9E}">
      <dgm:prSet/>
      <dgm:spPr/>
      <dgm:t>
        <a:bodyPr/>
        <a:lstStyle/>
        <a:p>
          <a:endParaRPr lang="zh-CN" altLang="en-US"/>
        </a:p>
      </dgm:t>
    </dgm:pt>
    <dgm:pt modelId="{7C043539-0506-8049-9BE4-8A7B5D924BFB}" type="sibTrans" cxnId="{69E18A33-3543-FE42-AF5F-A46D98E70E9E}">
      <dgm:prSet/>
      <dgm:spPr/>
      <dgm:t>
        <a:bodyPr/>
        <a:lstStyle/>
        <a:p>
          <a:endParaRPr lang="zh-CN" altLang="en-US"/>
        </a:p>
      </dgm:t>
    </dgm:pt>
    <dgm:pt modelId="{EDB3BC2F-CC39-F441-A750-095FC8605DCE}">
      <dgm:prSet phldrT="[文本]"/>
      <dgm:spPr/>
      <dgm:t>
        <a:bodyPr/>
        <a:lstStyle/>
        <a:p>
          <a:r>
            <a:rPr lang="zh-CN"/>
            <a:t>强大且持久</a:t>
          </a:r>
          <a:endParaRPr lang="zh-CN" altLang="en-US"/>
        </a:p>
      </dgm:t>
    </dgm:pt>
    <dgm:pt modelId="{156B6524-D05F-7842-9055-9C63E931E0BE}" type="parTrans" cxnId="{8AA1ED3A-C2CB-854C-8D1F-EC8030DA07B3}">
      <dgm:prSet/>
      <dgm:spPr/>
      <dgm:t>
        <a:bodyPr/>
        <a:lstStyle/>
        <a:p>
          <a:endParaRPr lang="zh-CN" altLang="en-US"/>
        </a:p>
      </dgm:t>
    </dgm:pt>
    <dgm:pt modelId="{318A5DE5-7917-BC42-AD7D-037E0FE61DAB}" type="sibTrans" cxnId="{8AA1ED3A-C2CB-854C-8D1F-EC8030DA07B3}">
      <dgm:prSet/>
      <dgm:spPr/>
      <dgm:t>
        <a:bodyPr/>
        <a:lstStyle/>
        <a:p>
          <a:endParaRPr lang="zh-CN" altLang="en-US"/>
        </a:p>
      </dgm:t>
    </dgm:pt>
    <dgm:pt modelId="{6843009C-8F55-D84E-B7D7-905E6AF2251B}">
      <dgm:prSet phldrT="[文本]"/>
      <dgm:spPr/>
      <dgm:t>
        <a:bodyPr/>
        <a:lstStyle/>
        <a:p>
          <a:r>
            <a:rPr lang="zh-CN"/>
            <a:t>内部扰动</a:t>
          </a:r>
          <a:endParaRPr lang="zh-CN" altLang="en-US"/>
        </a:p>
      </dgm:t>
    </dgm:pt>
    <dgm:pt modelId="{FC8A8C38-3445-E54F-9B0B-E54959E6135A}" type="parTrans" cxnId="{96A41502-2A68-F641-B77D-16D816381090}">
      <dgm:prSet/>
      <dgm:spPr/>
      <dgm:t>
        <a:bodyPr/>
        <a:lstStyle/>
        <a:p>
          <a:endParaRPr lang="zh-CN" altLang="en-US"/>
        </a:p>
      </dgm:t>
    </dgm:pt>
    <dgm:pt modelId="{22030D3F-A100-5C49-B0D1-84B409F5DADB}" type="sibTrans" cxnId="{96A41502-2A68-F641-B77D-16D816381090}">
      <dgm:prSet/>
      <dgm:spPr/>
      <dgm:t>
        <a:bodyPr/>
        <a:lstStyle/>
        <a:p>
          <a:endParaRPr lang="zh-CN" altLang="en-US"/>
        </a:p>
      </dgm:t>
    </dgm:pt>
    <dgm:pt modelId="{9F1524E3-7141-EF4A-8D36-127F89C002E0}">
      <dgm:prSet phldrT="[文本]"/>
      <dgm:spPr/>
      <dgm:t>
        <a:bodyPr/>
        <a:lstStyle/>
        <a:p>
          <a:r>
            <a:rPr lang="zh-CN"/>
            <a:t>累积性</a:t>
          </a:r>
          <a:endParaRPr lang="zh-CN" altLang="en-US"/>
        </a:p>
      </dgm:t>
    </dgm:pt>
    <dgm:pt modelId="{1C442CA6-3C2F-FB4F-9208-3CADA0FEA429}" type="parTrans" cxnId="{B700A857-B7F7-7E4A-94B2-7484E652C221}">
      <dgm:prSet/>
      <dgm:spPr/>
      <dgm:t>
        <a:bodyPr/>
        <a:lstStyle/>
        <a:p>
          <a:endParaRPr lang="zh-CN" altLang="en-US"/>
        </a:p>
      </dgm:t>
    </dgm:pt>
    <dgm:pt modelId="{D1B1FC45-347A-3D40-8491-6ADCE58950C6}" type="sibTrans" cxnId="{B700A857-B7F7-7E4A-94B2-7484E652C221}">
      <dgm:prSet/>
      <dgm:spPr/>
      <dgm:t>
        <a:bodyPr/>
        <a:lstStyle/>
        <a:p>
          <a:endParaRPr lang="zh-CN" altLang="en-US"/>
        </a:p>
      </dgm:t>
    </dgm:pt>
    <dgm:pt modelId="{B9341572-BDB1-6D47-A354-5E49B001EF2C}">
      <dgm:prSet phldrT="[文本]"/>
      <dgm:spPr/>
      <dgm:t>
        <a:bodyPr/>
        <a:lstStyle/>
        <a:p>
          <a:r>
            <a:rPr lang="zh-CN" altLang="en-US"/>
            <a:t>注意力流动</a:t>
          </a:r>
        </a:p>
      </dgm:t>
    </dgm:pt>
    <dgm:pt modelId="{AC33142B-C8B7-9E44-86EE-476DFC9B88E2}" type="parTrans" cxnId="{3BC89077-A4F2-A140-A325-863248900EEF}">
      <dgm:prSet/>
      <dgm:spPr/>
      <dgm:t>
        <a:bodyPr/>
        <a:lstStyle/>
        <a:p>
          <a:endParaRPr lang="zh-CN" altLang="en-US"/>
        </a:p>
      </dgm:t>
    </dgm:pt>
    <dgm:pt modelId="{B047151C-601A-9D45-93C0-C4A3EEF4ACE4}" type="sibTrans" cxnId="{3BC89077-A4F2-A140-A325-863248900EEF}">
      <dgm:prSet/>
      <dgm:spPr/>
      <dgm:t>
        <a:bodyPr/>
        <a:lstStyle/>
        <a:p>
          <a:endParaRPr lang="zh-CN" altLang="en-US"/>
        </a:p>
      </dgm:t>
    </dgm:pt>
    <dgm:pt modelId="{6E76DAAB-AD31-DC4C-86CF-BDB17AE8A3A8}">
      <dgm:prSet phldrT="[文本]"/>
      <dgm:spPr/>
      <dgm:t>
        <a:bodyPr/>
        <a:lstStyle/>
        <a:p>
          <a:r>
            <a:rPr lang="zh-CN" dirty="0"/>
            <a:t>影响层次</a:t>
          </a:r>
          <a:endParaRPr lang="zh-CN" altLang="en-US" dirty="0"/>
        </a:p>
      </dgm:t>
    </dgm:pt>
    <dgm:pt modelId="{8D01B473-D756-F847-B480-223BAF5C9786}" type="parTrans" cxnId="{0CA8F1CB-50A0-B14D-A386-43BD59563160}">
      <dgm:prSet/>
      <dgm:spPr/>
      <dgm:t>
        <a:bodyPr/>
        <a:lstStyle/>
        <a:p>
          <a:endParaRPr lang="zh-CN" altLang="en-US"/>
        </a:p>
      </dgm:t>
    </dgm:pt>
    <dgm:pt modelId="{4B67E5A3-E382-2640-9BF3-23EC201F02F6}" type="sibTrans" cxnId="{0CA8F1CB-50A0-B14D-A386-43BD59563160}">
      <dgm:prSet/>
      <dgm:spPr/>
      <dgm:t>
        <a:bodyPr/>
        <a:lstStyle/>
        <a:p>
          <a:endParaRPr lang="zh-CN" altLang="en-US"/>
        </a:p>
      </dgm:t>
    </dgm:pt>
    <dgm:pt modelId="{65AEA0BF-4564-2948-961F-B690030A3A54}">
      <dgm:prSet phldrT="[文本]"/>
      <dgm:spPr/>
      <dgm:t>
        <a:bodyPr/>
        <a:lstStyle/>
        <a:p>
          <a:r>
            <a:rPr lang="zh-CN"/>
            <a:t>时间属性</a:t>
          </a:r>
          <a:endParaRPr lang="zh-CN" altLang="en-US"/>
        </a:p>
      </dgm:t>
    </dgm:pt>
    <dgm:pt modelId="{79AD07EF-39EE-9E49-AEC8-CBE224209740}" type="parTrans" cxnId="{F679A8EC-E7D2-D840-B33E-DAE6B56F2FDB}">
      <dgm:prSet/>
      <dgm:spPr/>
      <dgm:t>
        <a:bodyPr/>
        <a:lstStyle/>
        <a:p>
          <a:endParaRPr lang="zh-CN" altLang="en-US"/>
        </a:p>
      </dgm:t>
    </dgm:pt>
    <dgm:pt modelId="{B3528232-0BC5-DE46-8E20-EA6B56E1E2DD}" type="sibTrans" cxnId="{F679A8EC-E7D2-D840-B33E-DAE6B56F2FDB}">
      <dgm:prSet/>
      <dgm:spPr/>
      <dgm:t>
        <a:bodyPr/>
        <a:lstStyle/>
        <a:p>
          <a:endParaRPr lang="zh-CN" altLang="en-US"/>
        </a:p>
      </dgm:t>
    </dgm:pt>
    <dgm:pt modelId="{4A3444EC-90A0-9149-8711-BFD261FCFA2B}">
      <dgm:prSet phldrT="[文本]"/>
      <dgm:spPr/>
      <dgm:t>
        <a:bodyPr/>
        <a:lstStyle/>
        <a:p>
          <a:r>
            <a:rPr lang="zh-CN"/>
            <a:t>受众的兴趣偏好</a:t>
          </a:r>
          <a:endParaRPr lang="zh-CN" altLang="en-US"/>
        </a:p>
      </dgm:t>
    </dgm:pt>
    <dgm:pt modelId="{5D441D42-D6CF-BD4E-B017-2B1FBD5BDF5A}" type="parTrans" cxnId="{DFA44579-C28E-E547-81D8-8C903A314656}">
      <dgm:prSet/>
      <dgm:spPr/>
      <dgm:t>
        <a:bodyPr/>
        <a:lstStyle/>
        <a:p>
          <a:endParaRPr lang="zh-CN" altLang="en-US"/>
        </a:p>
      </dgm:t>
    </dgm:pt>
    <dgm:pt modelId="{DC78A044-FF4A-1846-9748-A9C2F83ACBF8}" type="sibTrans" cxnId="{DFA44579-C28E-E547-81D8-8C903A314656}">
      <dgm:prSet/>
      <dgm:spPr/>
      <dgm:t>
        <a:bodyPr/>
        <a:lstStyle/>
        <a:p>
          <a:endParaRPr lang="zh-CN" altLang="en-US"/>
        </a:p>
      </dgm:t>
    </dgm:pt>
    <dgm:pt modelId="{19B1D558-1CEC-0145-AC9C-6B4FEB071BED}">
      <dgm:prSet/>
      <dgm:spPr/>
      <dgm:t>
        <a:bodyPr/>
        <a:lstStyle/>
        <a:p>
          <a:r>
            <a:rPr lang="zh-CN"/>
            <a:t>媒介产品的新颖性</a:t>
          </a:r>
          <a:endParaRPr lang="zh-CN" altLang="en-US"/>
        </a:p>
      </dgm:t>
    </dgm:pt>
    <dgm:pt modelId="{3777E22D-79F1-1B4F-80AB-CD1802AA41A9}" type="parTrans" cxnId="{270F0DA6-8077-F841-B8A8-72CA375D82D6}">
      <dgm:prSet/>
      <dgm:spPr/>
      <dgm:t>
        <a:bodyPr/>
        <a:lstStyle/>
        <a:p>
          <a:endParaRPr lang="zh-CN" altLang="en-US"/>
        </a:p>
      </dgm:t>
    </dgm:pt>
    <dgm:pt modelId="{4DF8648B-E9C0-F941-84BC-C1C2CAF95CAC}" type="sibTrans" cxnId="{270F0DA6-8077-F841-B8A8-72CA375D82D6}">
      <dgm:prSet/>
      <dgm:spPr/>
      <dgm:t>
        <a:bodyPr/>
        <a:lstStyle/>
        <a:p>
          <a:endParaRPr lang="zh-CN" altLang="en-US"/>
        </a:p>
      </dgm:t>
    </dgm:pt>
    <dgm:pt modelId="{B6237442-CD5D-DD4B-9DBE-D8750B217FD3}">
      <dgm:prSet/>
      <dgm:spPr/>
      <dgm:t>
        <a:bodyPr/>
        <a:lstStyle/>
        <a:p>
          <a:r>
            <a:rPr lang="zh-CN"/>
            <a:t>稳定性</a:t>
          </a:r>
          <a:endParaRPr lang="zh-CN" altLang="en-US"/>
        </a:p>
      </dgm:t>
    </dgm:pt>
    <dgm:pt modelId="{EDF2D555-D55A-0C4C-9644-E6050F227A82}" type="parTrans" cxnId="{B2DE4878-BFDB-D142-AC6A-A59EA5DF212C}">
      <dgm:prSet/>
      <dgm:spPr/>
      <dgm:t>
        <a:bodyPr/>
        <a:lstStyle/>
        <a:p>
          <a:endParaRPr lang="zh-CN" altLang="en-US"/>
        </a:p>
      </dgm:t>
    </dgm:pt>
    <dgm:pt modelId="{5387BE7C-E772-E547-B4B6-52EB41DED27A}" type="sibTrans" cxnId="{B2DE4878-BFDB-D142-AC6A-A59EA5DF212C}">
      <dgm:prSet/>
      <dgm:spPr/>
      <dgm:t>
        <a:bodyPr/>
        <a:lstStyle/>
        <a:p>
          <a:endParaRPr lang="zh-CN" altLang="en-US"/>
        </a:p>
      </dgm:t>
    </dgm:pt>
    <dgm:pt modelId="{CB4772C1-3445-8844-BE6B-C943A55ECE97}">
      <dgm:prSet/>
      <dgm:spPr/>
      <dgm:t>
        <a:bodyPr/>
        <a:lstStyle/>
        <a:p>
          <a:r>
            <a:rPr lang="zh-CN"/>
            <a:t>衰减性</a:t>
          </a:r>
          <a:endParaRPr lang="zh-CN" altLang="en-US"/>
        </a:p>
      </dgm:t>
    </dgm:pt>
    <dgm:pt modelId="{3C1C9AF7-FC28-DF43-9CF2-0C06FFCFDBD2}" type="parTrans" cxnId="{0F4A1F92-9E69-E448-A355-4A4684B24E6E}">
      <dgm:prSet/>
      <dgm:spPr/>
      <dgm:t>
        <a:bodyPr/>
        <a:lstStyle/>
        <a:p>
          <a:endParaRPr lang="zh-CN" altLang="en-US"/>
        </a:p>
      </dgm:t>
    </dgm:pt>
    <dgm:pt modelId="{D3EDCCA9-D34F-544E-8B3F-2F003B376CCF}" type="sibTrans" cxnId="{0F4A1F92-9E69-E448-A355-4A4684B24E6E}">
      <dgm:prSet/>
      <dgm:spPr/>
      <dgm:t>
        <a:bodyPr/>
        <a:lstStyle/>
        <a:p>
          <a:endParaRPr lang="zh-CN" altLang="en-US"/>
        </a:p>
      </dgm:t>
    </dgm:pt>
    <dgm:pt modelId="{BACB3800-A10D-3348-8D3C-5E06AA93D9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/>
            <a:t>外部冲击</a:t>
          </a:r>
        </a:p>
      </dgm:t>
    </dgm:pt>
    <dgm:pt modelId="{098E8806-CDF0-5A4A-A658-D6E65AA136BD}" type="parTrans" cxnId="{B6C04493-DC72-3943-A056-7220E5FC5637}">
      <dgm:prSet/>
      <dgm:spPr/>
      <dgm:t>
        <a:bodyPr/>
        <a:lstStyle/>
        <a:p>
          <a:endParaRPr lang="zh-CN" altLang="en-US"/>
        </a:p>
      </dgm:t>
    </dgm:pt>
    <dgm:pt modelId="{DDA022CD-0FC2-B643-B41C-95AD72C77C25}" type="sibTrans" cxnId="{B6C04493-DC72-3943-A056-7220E5FC5637}">
      <dgm:prSet/>
      <dgm:spPr/>
      <dgm:t>
        <a:bodyPr/>
        <a:lstStyle/>
        <a:p>
          <a:endParaRPr lang="zh-CN" altLang="en-US"/>
        </a:p>
      </dgm:t>
    </dgm:pt>
    <dgm:pt modelId="{0B30D0DC-CAEC-CF4E-B8E0-FC7BDAE0C6F0}">
      <dgm:prSet/>
      <dgm:spPr/>
      <dgm:t>
        <a:bodyPr/>
        <a:lstStyle/>
        <a:p>
          <a:r>
            <a:rPr lang="zh-CN"/>
            <a:t>推荐</a:t>
          </a:r>
          <a:endParaRPr lang="zh-CN" altLang="en-US"/>
        </a:p>
      </dgm:t>
    </dgm:pt>
    <dgm:pt modelId="{F42EB880-B07B-6C4D-8453-D4396F80A61E}" type="parTrans" cxnId="{75907F78-A3EC-CA4D-81F3-176906E21413}">
      <dgm:prSet/>
      <dgm:spPr/>
      <dgm:t>
        <a:bodyPr/>
        <a:lstStyle/>
        <a:p>
          <a:endParaRPr lang="zh-CN" altLang="en-US"/>
        </a:p>
      </dgm:t>
    </dgm:pt>
    <dgm:pt modelId="{D598FE35-7332-E94A-8FD4-092187C1318F}" type="sibTrans" cxnId="{75907F78-A3EC-CA4D-81F3-176906E21413}">
      <dgm:prSet/>
      <dgm:spPr/>
      <dgm:t>
        <a:bodyPr/>
        <a:lstStyle/>
        <a:p>
          <a:endParaRPr lang="zh-CN" altLang="en-US"/>
        </a:p>
      </dgm:t>
    </dgm:pt>
    <dgm:pt modelId="{D191182A-4101-D34E-9584-F31BC9AF0E7E}">
      <dgm:prSet/>
      <dgm:spPr/>
      <dgm:t>
        <a:bodyPr/>
        <a:lstStyle/>
        <a:p>
          <a:r>
            <a:rPr lang="zh-CN"/>
            <a:t>社会影响</a:t>
          </a:r>
          <a:endParaRPr lang="zh-CN" altLang="en-US"/>
        </a:p>
      </dgm:t>
    </dgm:pt>
    <dgm:pt modelId="{498CEFBE-6670-8E4B-A8F8-9439AC2B27A2}" type="parTrans" cxnId="{F2250DE6-0407-8545-95FE-BDF2B60CCF3E}">
      <dgm:prSet/>
      <dgm:spPr/>
      <dgm:t>
        <a:bodyPr/>
        <a:lstStyle/>
        <a:p>
          <a:endParaRPr lang="zh-CN" altLang="en-US"/>
        </a:p>
      </dgm:t>
    </dgm:pt>
    <dgm:pt modelId="{35FF933B-EC1E-7349-9849-6C445CA1144A}" type="sibTrans" cxnId="{F2250DE6-0407-8545-95FE-BDF2B60CCF3E}">
      <dgm:prSet/>
      <dgm:spPr/>
      <dgm:t>
        <a:bodyPr/>
        <a:lstStyle/>
        <a:p>
          <a:endParaRPr lang="zh-CN" altLang="en-US"/>
        </a:p>
      </dgm:t>
    </dgm:pt>
    <dgm:pt modelId="{437F7CA4-BDAD-5E42-BAB7-A112FF08D6C7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/>
            <a:t>检索</a:t>
          </a:r>
        </a:p>
      </dgm:t>
    </dgm:pt>
    <dgm:pt modelId="{845F32D8-2A69-B045-9394-C3B2AAC6259B}" type="parTrans" cxnId="{4AA651BD-75A0-B041-98C9-0A962AFC6FC1}">
      <dgm:prSet/>
      <dgm:spPr/>
      <dgm:t>
        <a:bodyPr/>
        <a:lstStyle/>
        <a:p>
          <a:endParaRPr lang="zh-CN" altLang="en-US"/>
        </a:p>
      </dgm:t>
    </dgm:pt>
    <dgm:pt modelId="{0E7032AF-233B-7C4B-B0C5-7FFBB26C0557}" type="sibTrans" cxnId="{4AA651BD-75A0-B041-98C9-0A962AFC6FC1}">
      <dgm:prSet/>
      <dgm:spPr/>
      <dgm:t>
        <a:bodyPr/>
        <a:lstStyle/>
        <a:p>
          <a:endParaRPr lang="zh-CN" altLang="en-US"/>
        </a:p>
      </dgm:t>
    </dgm:pt>
    <dgm:pt modelId="{67F71B94-A0F9-2143-87D0-E5949D1DD1E7}">
      <dgm:prSet/>
      <dgm:spPr/>
      <dgm:t>
        <a:bodyPr/>
        <a:lstStyle/>
        <a:p>
          <a:r>
            <a:rPr lang="zh-CN"/>
            <a:t>排名、评论和收藏</a:t>
          </a:r>
          <a:endParaRPr lang="zh-CN" altLang="en-US"/>
        </a:p>
      </dgm:t>
    </dgm:pt>
    <dgm:pt modelId="{E36A6D9C-4888-C942-9252-745FF46241CA}" type="parTrans" cxnId="{A6DEAFC6-3BE5-3545-ACC7-9DE8735E07F9}">
      <dgm:prSet/>
      <dgm:spPr/>
      <dgm:t>
        <a:bodyPr/>
        <a:lstStyle/>
        <a:p>
          <a:endParaRPr lang="zh-CN" altLang="en-US"/>
        </a:p>
      </dgm:t>
    </dgm:pt>
    <dgm:pt modelId="{A5F81CFD-5407-4E49-B94C-B2CAFB6F0820}" type="sibTrans" cxnId="{A6DEAFC6-3BE5-3545-ACC7-9DE8735E07F9}">
      <dgm:prSet/>
      <dgm:spPr/>
      <dgm:t>
        <a:bodyPr/>
        <a:lstStyle/>
        <a:p>
          <a:endParaRPr lang="zh-CN" altLang="en-US"/>
        </a:p>
      </dgm:t>
    </dgm:pt>
    <dgm:pt modelId="{8AC9AAD6-F338-8246-A93E-67BC39430C6C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/>
            <a:t>视频的流行度</a:t>
          </a:r>
        </a:p>
      </dgm:t>
    </dgm:pt>
    <dgm:pt modelId="{FD2D5B48-E169-F748-B3F6-18B18B45903A}" type="parTrans" cxnId="{A0C34719-1CF4-8742-9977-FD14A4CD9D0B}">
      <dgm:prSet/>
      <dgm:spPr/>
      <dgm:t>
        <a:bodyPr/>
        <a:lstStyle/>
        <a:p>
          <a:endParaRPr lang="zh-CN" altLang="en-US"/>
        </a:p>
      </dgm:t>
    </dgm:pt>
    <dgm:pt modelId="{4F77F164-95E8-A847-8C12-24C43634D355}" type="sibTrans" cxnId="{A0C34719-1CF4-8742-9977-FD14A4CD9D0B}">
      <dgm:prSet/>
      <dgm:spPr/>
      <dgm:t>
        <a:bodyPr/>
        <a:lstStyle/>
        <a:p>
          <a:endParaRPr lang="zh-CN" altLang="en-US"/>
        </a:p>
      </dgm:t>
    </dgm:pt>
    <dgm:pt modelId="{E89601DF-6F12-2040-89E8-6489179A4CE2}">
      <dgm:prSet/>
      <dgm:spPr/>
      <dgm:t>
        <a:bodyPr/>
        <a:lstStyle/>
        <a:p>
          <a:r>
            <a:rPr lang="zh-CN"/>
            <a:t>视频的种类</a:t>
          </a:r>
          <a:endParaRPr lang="zh-CN" altLang="en-US"/>
        </a:p>
      </dgm:t>
    </dgm:pt>
    <dgm:pt modelId="{FF371CE3-F427-9145-BF39-B4A5B1907584}" type="parTrans" cxnId="{A1535293-76F4-2441-8662-EC0BBE6DF8B7}">
      <dgm:prSet/>
      <dgm:spPr/>
      <dgm:t>
        <a:bodyPr/>
        <a:lstStyle/>
        <a:p>
          <a:endParaRPr lang="zh-CN" altLang="en-US"/>
        </a:p>
      </dgm:t>
    </dgm:pt>
    <dgm:pt modelId="{41891E85-7BF7-804F-9915-4A8742A5DFE7}" type="sibTrans" cxnId="{A1535293-76F4-2441-8662-EC0BBE6DF8B7}">
      <dgm:prSet/>
      <dgm:spPr/>
      <dgm:t>
        <a:bodyPr/>
        <a:lstStyle/>
        <a:p>
          <a:endParaRPr lang="zh-CN" altLang="en-US"/>
        </a:p>
      </dgm:t>
    </dgm:pt>
    <dgm:pt modelId="{290D4FFE-DF64-0C40-BBFB-8A8A48D53002}">
      <dgm:prSet phldrT="[文本]"/>
      <dgm:spPr/>
      <dgm:t>
        <a:bodyPr/>
        <a:lstStyle/>
        <a:p>
          <a:r>
            <a:rPr lang="zh-CN" altLang="en-US" dirty="0"/>
            <a:t>影响因素</a:t>
          </a:r>
        </a:p>
      </dgm:t>
    </dgm:pt>
    <dgm:pt modelId="{B89462C5-7C91-0044-AAB8-C6EEB16383D2}" type="parTrans" cxnId="{4F5269AF-AE6D-7249-9651-41AE83BD21C0}">
      <dgm:prSet/>
      <dgm:spPr/>
      <dgm:t>
        <a:bodyPr/>
        <a:lstStyle/>
        <a:p>
          <a:endParaRPr lang="zh-CN" altLang="en-US"/>
        </a:p>
      </dgm:t>
    </dgm:pt>
    <dgm:pt modelId="{467CA0BB-99A3-3D47-BE77-5F1003C2A90A}" type="sibTrans" cxnId="{4F5269AF-AE6D-7249-9651-41AE83BD21C0}">
      <dgm:prSet/>
      <dgm:spPr/>
      <dgm:t>
        <a:bodyPr/>
        <a:lstStyle/>
        <a:p>
          <a:endParaRPr lang="zh-CN" altLang="en-US"/>
        </a:p>
      </dgm:t>
    </dgm:pt>
    <dgm:pt modelId="{DB6B0203-9DA7-2C47-9D4B-FD6DAE071C7E}" type="pres">
      <dgm:prSet presAssocID="{297623BA-54A3-4942-96E1-D5ACC34DE9B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37443-2718-B441-B536-F0339E8ECA1C}" type="pres">
      <dgm:prSet presAssocID="{297623BA-54A3-4942-96E1-D5ACC34DE9BB}" presName="hierFlow" presStyleCnt="0"/>
      <dgm:spPr/>
    </dgm:pt>
    <dgm:pt modelId="{B9AC6310-9A85-734B-AB35-0A02336547E3}" type="pres">
      <dgm:prSet presAssocID="{297623BA-54A3-4942-96E1-D5ACC34DE9BB}" presName="firstBuf" presStyleCnt="0"/>
      <dgm:spPr/>
    </dgm:pt>
    <dgm:pt modelId="{C04402C9-6193-414B-AA6F-6CFF243DCB36}" type="pres">
      <dgm:prSet presAssocID="{297623BA-54A3-4942-96E1-D5ACC34DE9B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F80D0E-9269-D34E-95B5-B06BD3E7E052}" type="pres">
      <dgm:prSet presAssocID="{085AF256-04D0-B34B-8418-CE641DEEEF4B}" presName="Name17" presStyleCnt="0"/>
      <dgm:spPr/>
    </dgm:pt>
    <dgm:pt modelId="{4F4F4614-970D-494A-9792-E57F004082F4}" type="pres">
      <dgm:prSet presAssocID="{085AF256-04D0-B34B-8418-CE641DEEEF4B}" presName="level1Shape" presStyleLbl="node0" presStyleIdx="0" presStyleCnt="1">
        <dgm:presLayoutVars>
          <dgm:chPref val="3"/>
        </dgm:presLayoutVars>
      </dgm:prSet>
      <dgm:spPr/>
    </dgm:pt>
    <dgm:pt modelId="{CA76C0A2-F77F-EF4A-9CD3-D02060F5CC00}" type="pres">
      <dgm:prSet presAssocID="{085AF256-04D0-B34B-8418-CE641DEEEF4B}" presName="hierChild2" presStyleCnt="0"/>
      <dgm:spPr/>
    </dgm:pt>
    <dgm:pt modelId="{6F21E7CC-70D3-6044-B714-9532C99DA1A3}" type="pres">
      <dgm:prSet presAssocID="{8BE39223-83FF-8948-A911-76A46C7B26D5}" presName="Name25" presStyleLbl="parChTrans1D2" presStyleIdx="0" presStyleCnt="4"/>
      <dgm:spPr/>
    </dgm:pt>
    <dgm:pt modelId="{61306964-A930-DA4C-A47D-05CE031D36EC}" type="pres">
      <dgm:prSet presAssocID="{8BE39223-83FF-8948-A911-76A46C7B26D5}" presName="connTx" presStyleLbl="parChTrans1D2" presStyleIdx="0" presStyleCnt="4"/>
      <dgm:spPr/>
    </dgm:pt>
    <dgm:pt modelId="{4201D7A6-2649-2A45-84F2-0C6C42E50664}" type="pres">
      <dgm:prSet presAssocID="{BA6B76F6-7F97-EA4A-BA07-5715C6674F26}" presName="Name30" presStyleCnt="0"/>
      <dgm:spPr/>
    </dgm:pt>
    <dgm:pt modelId="{6584C1BD-0BD6-6748-A339-7BEF7F12CD51}" type="pres">
      <dgm:prSet presAssocID="{BA6B76F6-7F97-EA4A-BA07-5715C6674F26}" presName="level2Shape" presStyleLbl="node2" presStyleIdx="0" presStyleCnt="4"/>
      <dgm:spPr/>
    </dgm:pt>
    <dgm:pt modelId="{EFD86C42-1468-8A4E-A8F6-64A3E353AA64}" type="pres">
      <dgm:prSet presAssocID="{BA6B76F6-7F97-EA4A-BA07-5715C6674F26}" presName="hierChild3" presStyleCnt="0"/>
      <dgm:spPr/>
    </dgm:pt>
    <dgm:pt modelId="{6E239DEC-1029-294E-BCBE-D838F108D320}" type="pres">
      <dgm:prSet presAssocID="{156B6524-D05F-7842-9055-9C63E931E0BE}" presName="Name25" presStyleLbl="parChTrans1D3" presStyleIdx="0" presStyleCnt="4"/>
      <dgm:spPr/>
    </dgm:pt>
    <dgm:pt modelId="{9993050E-9436-9344-9121-A1F50B45FBAE}" type="pres">
      <dgm:prSet presAssocID="{156B6524-D05F-7842-9055-9C63E931E0BE}" presName="connTx" presStyleLbl="parChTrans1D3" presStyleIdx="0" presStyleCnt="4"/>
      <dgm:spPr/>
    </dgm:pt>
    <dgm:pt modelId="{17E22792-3774-A64E-A3AA-2F888E37C27B}" type="pres">
      <dgm:prSet presAssocID="{EDB3BC2F-CC39-F441-A750-095FC8605DCE}" presName="Name30" presStyleCnt="0"/>
      <dgm:spPr/>
    </dgm:pt>
    <dgm:pt modelId="{9AD43374-31F0-B349-A3E0-504D395B64DC}" type="pres">
      <dgm:prSet presAssocID="{EDB3BC2F-CC39-F441-A750-095FC8605DCE}" presName="level2Shape" presStyleLbl="node3" presStyleIdx="0" presStyleCnt="4"/>
      <dgm:spPr/>
    </dgm:pt>
    <dgm:pt modelId="{C1CCB317-A4AE-C242-B9F8-3459CEF2088A}" type="pres">
      <dgm:prSet presAssocID="{EDB3BC2F-CC39-F441-A750-095FC8605DCE}" presName="hierChild3" presStyleCnt="0"/>
      <dgm:spPr/>
    </dgm:pt>
    <dgm:pt modelId="{250D5104-903A-5D4F-B52A-3C0C52B73101}" type="pres">
      <dgm:prSet presAssocID="{098E8806-CDF0-5A4A-A658-D6E65AA136BD}" presName="Name25" presStyleLbl="parChTrans1D4" presStyleIdx="0" presStyleCnt="7"/>
      <dgm:spPr/>
    </dgm:pt>
    <dgm:pt modelId="{46EB13C3-E047-DC4D-9B4A-AA286C419AD2}" type="pres">
      <dgm:prSet presAssocID="{098E8806-CDF0-5A4A-A658-D6E65AA136BD}" presName="connTx" presStyleLbl="parChTrans1D4" presStyleIdx="0" presStyleCnt="7"/>
      <dgm:spPr/>
    </dgm:pt>
    <dgm:pt modelId="{45BF5C3D-DF55-0C42-AC95-05F58F0452DF}" type="pres">
      <dgm:prSet presAssocID="{BACB3800-A10D-3348-8D3C-5E06AA93D92E}" presName="Name30" presStyleCnt="0"/>
      <dgm:spPr/>
    </dgm:pt>
    <dgm:pt modelId="{22649A42-0D88-4143-B936-DA2E97B2FC25}" type="pres">
      <dgm:prSet presAssocID="{BACB3800-A10D-3348-8D3C-5E06AA93D92E}" presName="level2Shape" presStyleLbl="node4" presStyleIdx="0" presStyleCnt="7"/>
      <dgm:spPr/>
    </dgm:pt>
    <dgm:pt modelId="{56B0155A-2859-0548-8967-AF2E5BEFEEEB}" type="pres">
      <dgm:prSet presAssocID="{BACB3800-A10D-3348-8D3C-5E06AA93D92E}" presName="hierChild3" presStyleCnt="0"/>
      <dgm:spPr/>
    </dgm:pt>
    <dgm:pt modelId="{94EFEC3D-2B4D-B341-8BFF-2292791847F9}" type="pres">
      <dgm:prSet presAssocID="{F42EB880-B07B-6C4D-8453-D4396F80A61E}" presName="Name25" presStyleLbl="parChTrans1D4" presStyleIdx="1" presStyleCnt="7"/>
      <dgm:spPr/>
    </dgm:pt>
    <dgm:pt modelId="{217E4EF7-3F98-4244-87F8-18C62C6FE30F}" type="pres">
      <dgm:prSet presAssocID="{F42EB880-B07B-6C4D-8453-D4396F80A61E}" presName="connTx" presStyleLbl="parChTrans1D4" presStyleIdx="1" presStyleCnt="7"/>
      <dgm:spPr/>
    </dgm:pt>
    <dgm:pt modelId="{7766B8C3-1E7E-854E-99FE-96694D371D6F}" type="pres">
      <dgm:prSet presAssocID="{0B30D0DC-CAEC-CF4E-B8E0-FC7BDAE0C6F0}" presName="Name30" presStyleCnt="0"/>
      <dgm:spPr/>
    </dgm:pt>
    <dgm:pt modelId="{1236C0DA-7C39-AE4B-9E6B-A08D33B32D63}" type="pres">
      <dgm:prSet presAssocID="{0B30D0DC-CAEC-CF4E-B8E0-FC7BDAE0C6F0}" presName="level2Shape" presStyleLbl="node4" presStyleIdx="1" presStyleCnt="7"/>
      <dgm:spPr/>
    </dgm:pt>
    <dgm:pt modelId="{0DD38087-170A-C848-80EC-09933C1010C5}" type="pres">
      <dgm:prSet presAssocID="{0B30D0DC-CAEC-CF4E-B8E0-FC7BDAE0C6F0}" presName="hierChild3" presStyleCnt="0"/>
      <dgm:spPr/>
    </dgm:pt>
    <dgm:pt modelId="{0B84EE6A-3DD1-3644-B95E-63F563159985}" type="pres">
      <dgm:prSet presAssocID="{FC8A8C38-3445-E54F-9B0B-E54959E6135A}" presName="Name25" presStyleLbl="parChTrans1D2" presStyleIdx="1" presStyleCnt="4"/>
      <dgm:spPr/>
    </dgm:pt>
    <dgm:pt modelId="{47E6B975-F3AF-B041-A25D-B477B51CBDA1}" type="pres">
      <dgm:prSet presAssocID="{FC8A8C38-3445-E54F-9B0B-E54959E6135A}" presName="connTx" presStyleLbl="parChTrans1D2" presStyleIdx="1" presStyleCnt="4"/>
      <dgm:spPr/>
    </dgm:pt>
    <dgm:pt modelId="{A5FF117E-6D9B-9246-8164-E1F827F9BC36}" type="pres">
      <dgm:prSet presAssocID="{6843009C-8F55-D84E-B7D7-905E6AF2251B}" presName="Name30" presStyleCnt="0"/>
      <dgm:spPr/>
    </dgm:pt>
    <dgm:pt modelId="{615E8DCB-AAE8-8141-816C-09D485F1AB35}" type="pres">
      <dgm:prSet presAssocID="{6843009C-8F55-D84E-B7D7-905E6AF2251B}" presName="level2Shape" presStyleLbl="node2" presStyleIdx="1" presStyleCnt="4"/>
      <dgm:spPr/>
    </dgm:pt>
    <dgm:pt modelId="{BC4EC9E7-D19E-3646-81E2-D2FF7B30B8DA}" type="pres">
      <dgm:prSet presAssocID="{6843009C-8F55-D84E-B7D7-905E6AF2251B}" presName="hierChild3" presStyleCnt="0"/>
      <dgm:spPr/>
    </dgm:pt>
    <dgm:pt modelId="{0AC05B39-A4B0-BE44-9E09-DDDA72B3386A}" type="pres">
      <dgm:prSet presAssocID="{1C442CA6-3C2F-FB4F-9208-3CADA0FEA429}" presName="Name25" presStyleLbl="parChTrans1D3" presStyleIdx="1" presStyleCnt="4"/>
      <dgm:spPr/>
    </dgm:pt>
    <dgm:pt modelId="{A0FCECDF-2EB8-FD45-95B3-C71C89D714FA}" type="pres">
      <dgm:prSet presAssocID="{1C442CA6-3C2F-FB4F-9208-3CADA0FEA429}" presName="connTx" presStyleLbl="parChTrans1D3" presStyleIdx="1" presStyleCnt="4"/>
      <dgm:spPr/>
    </dgm:pt>
    <dgm:pt modelId="{A7CCAA2C-C008-5A42-936D-907383EA35FE}" type="pres">
      <dgm:prSet presAssocID="{9F1524E3-7141-EF4A-8D36-127F89C002E0}" presName="Name30" presStyleCnt="0"/>
      <dgm:spPr/>
    </dgm:pt>
    <dgm:pt modelId="{F596E4A7-D75A-C541-BDD9-4D7BDEABD410}" type="pres">
      <dgm:prSet presAssocID="{9F1524E3-7141-EF4A-8D36-127F89C002E0}" presName="level2Shape" presStyleLbl="node3" presStyleIdx="1" presStyleCnt="4"/>
      <dgm:spPr/>
    </dgm:pt>
    <dgm:pt modelId="{E046179A-7C25-D347-B437-06E682C334D6}" type="pres">
      <dgm:prSet presAssocID="{9F1524E3-7141-EF4A-8D36-127F89C002E0}" presName="hierChild3" presStyleCnt="0"/>
      <dgm:spPr/>
    </dgm:pt>
    <dgm:pt modelId="{3DFD6CF8-EB9D-3A40-BB74-623ABF8F7AD6}" type="pres">
      <dgm:prSet presAssocID="{498CEFBE-6670-8E4B-A8F8-9439AC2B27A2}" presName="Name25" presStyleLbl="parChTrans1D4" presStyleIdx="2" presStyleCnt="7"/>
      <dgm:spPr/>
    </dgm:pt>
    <dgm:pt modelId="{55D0F5F4-DF02-D145-90D7-841F53E81922}" type="pres">
      <dgm:prSet presAssocID="{498CEFBE-6670-8E4B-A8F8-9439AC2B27A2}" presName="connTx" presStyleLbl="parChTrans1D4" presStyleIdx="2" presStyleCnt="7"/>
      <dgm:spPr/>
    </dgm:pt>
    <dgm:pt modelId="{6301B8D4-538C-B94C-9536-B078B2EFD5FF}" type="pres">
      <dgm:prSet presAssocID="{D191182A-4101-D34E-9584-F31BC9AF0E7E}" presName="Name30" presStyleCnt="0"/>
      <dgm:spPr/>
    </dgm:pt>
    <dgm:pt modelId="{3255E63F-BF1E-D54D-B698-F08BA001DA85}" type="pres">
      <dgm:prSet presAssocID="{D191182A-4101-D34E-9584-F31BC9AF0E7E}" presName="level2Shape" presStyleLbl="node4" presStyleIdx="2" presStyleCnt="7"/>
      <dgm:spPr/>
    </dgm:pt>
    <dgm:pt modelId="{2699952E-AA87-A14E-A60C-2948D68E7B95}" type="pres">
      <dgm:prSet presAssocID="{D191182A-4101-D34E-9584-F31BC9AF0E7E}" presName="hierChild3" presStyleCnt="0"/>
      <dgm:spPr/>
    </dgm:pt>
    <dgm:pt modelId="{F8245203-9706-0144-99A3-77AEAB478BD8}" type="pres">
      <dgm:prSet presAssocID="{5D441D42-D6CF-BD4E-B017-2B1FBD5BDF5A}" presName="Name25" presStyleLbl="parChTrans1D2" presStyleIdx="2" presStyleCnt="4"/>
      <dgm:spPr/>
    </dgm:pt>
    <dgm:pt modelId="{400C3E9F-0508-3E46-B5F5-A772A21291FC}" type="pres">
      <dgm:prSet presAssocID="{5D441D42-D6CF-BD4E-B017-2B1FBD5BDF5A}" presName="connTx" presStyleLbl="parChTrans1D2" presStyleIdx="2" presStyleCnt="4"/>
      <dgm:spPr/>
    </dgm:pt>
    <dgm:pt modelId="{4F59BFEB-E5DC-1647-97EE-C0066ACD6972}" type="pres">
      <dgm:prSet presAssocID="{4A3444EC-90A0-9149-8711-BFD261FCFA2B}" presName="Name30" presStyleCnt="0"/>
      <dgm:spPr/>
    </dgm:pt>
    <dgm:pt modelId="{803CE136-CF4C-0149-B5F2-A38BAE84269F}" type="pres">
      <dgm:prSet presAssocID="{4A3444EC-90A0-9149-8711-BFD261FCFA2B}" presName="level2Shape" presStyleLbl="node2" presStyleIdx="2" presStyleCnt="4"/>
      <dgm:spPr/>
    </dgm:pt>
    <dgm:pt modelId="{18F178DE-1900-8944-85E7-EDE0204E4332}" type="pres">
      <dgm:prSet presAssocID="{4A3444EC-90A0-9149-8711-BFD261FCFA2B}" presName="hierChild3" presStyleCnt="0"/>
      <dgm:spPr/>
    </dgm:pt>
    <dgm:pt modelId="{CAC96A68-33AB-D648-B549-2470CBD60FFC}" type="pres">
      <dgm:prSet presAssocID="{EDF2D555-D55A-0C4C-9644-E6050F227A82}" presName="Name25" presStyleLbl="parChTrans1D3" presStyleIdx="2" presStyleCnt="4"/>
      <dgm:spPr/>
    </dgm:pt>
    <dgm:pt modelId="{EDAF157A-116B-8C4F-8354-FE7638E15C08}" type="pres">
      <dgm:prSet presAssocID="{EDF2D555-D55A-0C4C-9644-E6050F227A82}" presName="connTx" presStyleLbl="parChTrans1D3" presStyleIdx="2" presStyleCnt="4"/>
      <dgm:spPr/>
    </dgm:pt>
    <dgm:pt modelId="{15D3800E-43B3-F747-9795-F04F2812814C}" type="pres">
      <dgm:prSet presAssocID="{B6237442-CD5D-DD4B-9DBE-D8750B217FD3}" presName="Name30" presStyleCnt="0"/>
      <dgm:spPr/>
    </dgm:pt>
    <dgm:pt modelId="{2318C688-EFDA-214E-B4EA-F5A8E3659A4A}" type="pres">
      <dgm:prSet presAssocID="{B6237442-CD5D-DD4B-9DBE-D8750B217FD3}" presName="level2Shape" presStyleLbl="node3" presStyleIdx="2" presStyleCnt="4"/>
      <dgm:spPr/>
    </dgm:pt>
    <dgm:pt modelId="{E92C1038-AAA2-0E44-956A-54B327251293}" type="pres">
      <dgm:prSet presAssocID="{B6237442-CD5D-DD4B-9DBE-D8750B217FD3}" presName="hierChild3" presStyleCnt="0"/>
      <dgm:spPr/>
    </dgm:pt>
    <dgm:pt modelId="{E00AB8C2-5CD8-1042-ADBA-A917F36E3599}" type="pres">
      <dgm:prSet presAssocID="{845F32D8-2A69-B045-9394-C3B2AAC6259B}" presName="Name25" presStyleLbl="parChTrans1D4" presStyleIdx="3" presStyleCnt="7"/>
      <dgm:spPr/>
    </dgm:pt>
    <dgm:pt modelId="{8E9A088D-E999-2349-AA20-875018CE33E6}" type="pres">
      <dgm:prSet presAssocID="{845F32D8-2A69-B045-9394-C3B2AAC6259B}" presName="connTx" presStyleLbl="parChTrans1D4" presStyleIdx="3" presStyleCnt="7"/>
      <dgm:spPr/>
    </dgm:pt>
    <dgm:pt modelId="{1477FE3F-7A9C-2843-A237-A0EA9767C2A5}" type="pres">
      <dgm:prSet presAssocID="{437F7CA4-BDAD-5E42-BAB7-A112FF08D6C7}" presName="Name30" presStyleCnt="0"/>
      <dgm:spPr/>
    </dgm:pt>
    <dgm:pt modelId="{601EF744-F2D5-6748-B5D1-05E3AFF3D55D}" type="pres">
      <dgm:prSet presAssocID="{437F7CA4-BDAD-5E42-BAB7-A112FF08D6C7}" presName="level2Shape" presStyleLbl="node4" presStyleIdx="3" presStyleCnt="7"/>
      <dgm:spPr/>
    </dgm:pt>
    <dgm:pt modelId="{7EAD0812-7526-7D49-A5C5-6BEC5E6CD81C}" type="pres">
      <dgm:prSet presAssocID="{437F7CA4-BDAD-5E42-BAB7-A112FF08D6C7}" presName="hierChild3" presStyleCnt="0"/>
      <dgm:spPr/>
    </dgm:pt>
    <dgm:pt modelId="{B1AA7308-C1BE-D047-93D4-80DA8D7A9486}" type="pres">
      <dgm:prSet presAssocID="{E36A6D9C-4888-C942-9252-745FF46241CA}" presName="Name25" presStyleLbl="parChTrans1D4" presStyleIdx="4" presStyleCnt="7"/>
      <dgm:spPr/>
    </dgm:pt>
    <dgm:pt modelId="{9C971081-C56A-D246-93B5-A1C8710FB5DD}" type="pres">
      <dgm:prSet presAssocID="{E36A6D9C-4888-C942-9252-745FF46241CA}" presName="connTx" presStyleLbl="parChTrans1D4" presStyleIdx="4" presStyleCnt="7"/>
      <dgm:spPr/>
    </dgm:pt>
    <dgm:pt modelId="{9F911692-2085-1A42-A820-EF5A5C9CCC9F}" type="pres">
      <dgm:prSet presAssocID="{67F71B94-A0F9-2143-87D0-E5949D1DD1E7}" presName="Name30" presStyleCnt="0"/>
      <dgm:spPr/>
    </dgm:pt>
    <dgm:pt modelId="{7B2B1148-6A1B-A54A-A0C6-DECE19BEEC0E}" type="pres">
      <dgm:prSet presAssocID="{67F71B94-A0F9-2143-87D0-E5949D1DD1E7}" presName="level2Shape" presStyleLbl="node4" presStyleIdx="4" presStyleCnt="7"/>
      <dgm:spPr/>
    </dgm:pt>
    <dgm:pt modelId="{5AE64714-23CB-5643-A67B-0B064469E18B}" type="pres">
      <dgm:prSet presAssocID="{67F71B94-A0F9-2143-87D0-E5949D1DD1E7}" presName="hierChild3" presStyleCnt="0"/>
      <dgm:spPr/>
    </dgm:pt>
    <dgm:pt modelId="{574B77A0-626C-1045-AAF5-F2AB27B1F5DA}" type="pres">
      <dgm:prSet presAssocID="{3777E22D-79F1-1B4F-80AB-CD1802AA41A9}" presName="Name25" presStyleLbl="parChTrans1D2" presStyleIdx="3" presStyleCnt="4"/>
      <dgm:spPr/>
    </dgm:pt>
    <dgm:pt modelId="{CAFF0831-B707-4D41-96DE-DCF153DF7301}" type="pres">
      <dgm:prSet presAssocID="{3777E22D-79F1-1B4F-80AB-CD1802AA41A9}" presName="connTx" presStyleLbl="parChTrans1D2" presStyleIdx="3" presStyleCnt="4"/>
      <dgm:spPr/>
    </dgm:pt>
    <dgm:pt modelId="{AAF09F04-70A3-9C44-91B7-1AEF37C79F0D}" type="pres">
      <dgm:prSet presAssocID="{19B1D558-1CEC-0145-AC9C-6B4FEB071BED}" presName="Name30" presStyleCnt="0"/>
      <dgm:spPr/>
    </dgm:pt>
    <dgm:pt modelId="{DFAECAB5-1F0F-0244-8EFC-D6A688B7213F}" type="pres">
      <dgm:prSet presAssocID="{19B1D558-1CEC-0145-AC9C-6B4FEB071BED}" presName="level2Shape" presStyleLbl="node2" presStyleIdx="3" presStyleCnt="4"/>
      <dgm:spPr/>
    </dgm:pt>
    <dgm:pt modelId="{1CA347A3-E0A9-7145-B45D-FD17F908514F}" type="pres">
      <dgm:prSet presAssocID="{19B1D558-1CEC-0145-AC9C-6B4FEB071BED}" presName="hierChild3" presStyleCnt="0"/>
      <dgm:spPr/>
    </dgm:pt>
    <dgm:pt modelId="{34118EC2-4A09-CA46-95DD-E7A2EC353804}" type="pres">
      <dgm:prSet presAssocID="{3C1C9AF7-FC28-DF43-9CF2-0C06FFCFDBD2}" presName="Name25" presStyleLbl="parChTrans1D3" presStyleIdx="3" presStyleCnt="4"/>
      <dgm:spPr/>
    </dgm:pt>
    <dgm:pt modelId="{9500EC4D-909E-1F4C-9F61-73B1B5452F73}" type="pres">
      <dgm:prSet presAssocID="{3C1C9AF7-FC28-DF43-9CF2-0C06FFCFDBD2}" presName="connTx" presStyleLbl="parChTrans1D3" presStyleIdx="3" presStyleCnt="4"/>
      <dgm:spPr/>
    </dgm:pt>
    <dgm:pt modelId="{CBD95B19-59F1-2647-885D-C9C251B3824A}" type="pres">
      <dgm:prSet presAssocID="{CB4772C1-3445-8844-BE6B-C943A55ECE97}" presName="Name30" presStyleCnt="0"/>
      <dgm:spPr/>
    </dgm:pt>
    <dgm:pt modelId="{3BA1678B-F963-A547-A78F-4497B680DFC6}" type="pres">
      <dgm:prSet presAssocID="{CB4772C1-3445-8844-BE6B-C943A55ECE97}" presName="level2Shape" presStyleLbl="node3" presStyleIdx="3" presStyleCnt="4"/>
      <dgm:spPr/>
    </dgm:pt>
    <dgm:pt modelId="{90DCDBF3-A69C-E645-A5B1-5EA73F75E792}" type="pres">
      <dgm:prSet presAssocID="{CB4772C1-3445-8844-BE6B-C943A55ECE97}" presName="hierChild3" presStyleCnt="0"/>
      <dgm:spPr/>
    </dgm:pt>
    <dgm:pt modelId="{7C79AE3A-ABA4-9C4A-B15F-E5FBBFF10D14}" type="pres">
      <dgm:prSet presAssocID="{FD2D5B48-E169-F748-B3F6-18B18B45903A}" presName="Name25" presStyleLbl="parChTrans1D4" presStyleIdx="5" presStyleCnt="7"/>
      <dgm:spPr/>
    </dgm:pt>
    <dgm:pt modelId="{738325F7-C719-9A45-8F09-C30285105CDD}" type="pres">
      <dgm:prSet presAssocID="{FD2D5B48-E169-F748-B3F6-18B18B45903A}" presName="connTx" presStyleLbl="parChTrans1D4" presStyleIdx="5" presStyleCnt="7"/>
      <dgm:spPr/>
    </dgm:pt>
    <dgm:pt modelId="{AC34C841-1364-974C-B15B-50860D454DB2}" type="pres">
      <dgm:prSet presAssocID="{8AC9AAD6-F338-8246-A93E-67BC39430C6C}" presName="Name30" presStyleCnt="0"/>
      <dgm:spPr/>
    </dgm:pt>
    <dgm:pt modelId="{8F8DAC49-1018-E448-B861-6C887B4C5030}" type="pres">
      <dgm:prSet presAssocID="{8AC9AAD6-F338-8246-A93E-67BC39430C6C}" presName="level2Shape" presStyleLbl="node4" presStyleIdx="5" presStyleCnt="7"/>
      <dgm:spPr/>
    </dgm:pt>
    <dgm:pt modelId="{B590C354-7BA5-184D-8185-9E622CAFFE3D}" type="pres">
      <dgm:prSet presAssocID="{8AC9AAD6-F338-8246-A93E-67BC39430C6C}" presName="hierChild3" presStyleCnt="0"/>
      <dgm:spPr/>
    </dgm:pt>
    <dgm:pt modelId="{D712CAC3-E26C-F34C-BFD9-1A213A8AD00D}" type="pres">
      <dgm:prSet presAssocID="{FF371CE3-F427-9145-BF39-B4A5B1907584}" presName="Name25" presStyleLbl="parChTrans1D4" presStyleIdx="6" presStyleCnt="7"/>
      <dgm:spPr/>
    </dgm:pt>
    <dgm:pt modelId="{6032DDF0-CAC5-A649-BC39-6C0DCEA604F8}" type="pres">
      <dgm:prSet presAssocID="{FF371CE3-F427-9145-BF39-B4A5B1907584}" presName="connTx" presStyleLbl="parChTrans1D4" presStyleIdx="6" presStyleCnt="7"/>
      <dgm:spPr/>
    </dgm:pt>
    <dgm:pt modelId="{7363994A-8C77-3041-ABDF-51D45470DC17}" type="pres">
      <dgm:prSet presAssocID="{E89601DF-6F12-2040-89E8-6489179A4CE2}" presName="Name30" presStyleCnt="0"/>
      <dgm:spPr/>
    </dgm:pt>
    <dgm:pt modelId="{AC96F814-F619-894D-8F5B-79CB132C443E}" type="pres">
      <dgm:prSet presAssocID="{E89601DF-6F12-2040-89E8-6489179A4CE2}" presName="level2Shape" presStyleLbl="node4" presStyleIdx="6" presStyleCnt="7"/>
      <dgm:spPr/>
    </dgm:pt>
    <dgm:pt modelId="{C5CE3195-1207-D041-9C17-9ABE17DEBB09}" type="pres">
      <dgm:prSet presAssocID="{E89601DF-6F12-2040-89E8-6489179A4CE2}" presName="hierChild3" presStyleCnt="0"/>
      <dgm:spPr/>
    </dgm:pt>
    <dgm:pt modelId="{9679CE1F-C4CA-5741-BA96-4AC1FE559336}" type="pres">
      <dgm:prSet presAssocID="{297623BA-54A3-4942-96E1-D5ACC34DE9BB}" presName="bgShapesFlow" presStyleCnt="0"/>
      <dgm:spPr/>
    </dgm:pt>
    <dgm:pt modelId="{9154527A-535A-004B-B74A-792B083DCEAF}" type="pres">
      <dgm:prSet presAssocID="{B9341572-BDB1-6D47-A354-5E49B001EF2C}" presName="rectComp" presStyleCnt="0"/>
      <dgm:spPr/>
    </dgm:pt>
    <dgm:pt modelId="{D5619F8C-AE6D-C143-AB3F-DD82383B4E07}" type="pres">
      <dgm:prSet presAssocID="{B9341572-BDB1-6D47-A354-5E49B001EF2C}" presName="bgRect" presStyleLbl="bgShp" presStyleIdx="0" presStyleCnt="4"/>
      <dgm:spPr/>
    </dgm:pt>
    <dgm:pt modelId="{0F933B0A-F492-8A4B-910A-2082BEDE7B06}" type="pres">
      <dgm:prSet presAssocID="{B9341572-BDB1-6D47-A354-5E49B001EF2C}" presName="bgRectTx" presStyleLbl="bgShp" presStyleIdx="0" presStyleCnt="4">
        <dgm:presLayoutVars>
          <dgm:bulletEnabled val="1"/>
        </dgm:presLayoutVars>
      </dgm:prSet>
      <dgm:spPr/>
    </dgm:pt>
    <dgm:pt modelId="{DD303BB2-322A-2543-83D7-E134BB44B428}" type="pres">
      <dgm:prSet presAssocID="{B9341572-BDB1-6D47-A354-5E49B001EF2C}" presName="spComp" presStyleCnt="0"/>
      <dgm:spPr/>
    </dgm:pt>
    <dgm:pt modelId="{2891A019-1F24-F942-9230-978585256C01}" type="pres">
      <dgm:prSet presAssocID="{B9341572-BDB1-6D47-A354-5E49B001EF2C}" presName="hSp" presStyleCnt="0"/>
      <dgm:spPr/>
    </dgm:pt>
    <dgm:pt modelId="{0123CAE1-AC62-694C-AF73-8307636B4222}" type="pres">
      <dgm:prSet presAssocID="{6E76DAAB-AD31-DC4C-86CF-BDB17AE8A3A8}" presName="rectComp" presStyleCnt="0"/>
      <dgm:spPr/>
    </dgm:pt>
    <dgm:pt modelId="{B4A6B2F1-BB9D-8F46-99F0-60AC31AFD7A6}" type="pres">
      <dgm:prSet presAssocID="{6E76DAAB-AD31-DC4C-86CF-BDB17AE8A3A8}" presName="bgRect" presStyleLbl="bgShp" presStyleIdx="1" presStyleCnt="4"/>
      <dgm:spPr/>
    </dgm:pt>
    <dgm:pt modelId="{B1566B29-EAFD-704A-88E0-5F6B805AE9AA}" type="pres">
      <dgm:prSet presAssocID="{6E76DAAB-AD31-DC4C-86CF-BDB17AE8A3A8}" presName="bgRectTx" presStyleLbl="bgShp" presStyleIdx="1" presStyleCnt="4">
        <dgm:presLayoutVars>
          <dgm:bulletEnabled val="1"/>
        </dgm:presLayoutVars>
      </dgm:prSet>
      <dgm:spPr/>
    </dgm:pt>
    <dgm:pt modelId="{802F68B8-B72E-D947-8D68-082F8EF4DFA5}" type="pres">
      <dgm:prSet presAssocID="{6E76DAAB-AD31-DC4C-86CF-BDB17AE8A3A8}" presName="spComp" presStyleCnt="0"/>
      <dgm:spPr/>
    </dgm:pt>
    <dgm:pt modelId="{B5A52821-5EF4-AC41-8B8B-243912237666}" type="pres">
      <dgm:prSet presAssocID="{6E76DAAB-AD31-DC4C-86CF-BDB17AE8A3A8}" presName="hSp" presStyleCnt="0"/>
      <dgm:spPr/>
    </dgm:pt>
    <dgm:pt modelId="{36936F67-9649-2041-B9F7-10EB0232992F}" type="pres">
      <dgm:prSet presAssocID="{65AEA0BF-4564-2948-961F-B690030A3A54}" presName="rectComp" presStyleCnt="0"/>
      <dgm:spPr/>
    </dgm:pt>
    <dgm:pt modelId="{676A73F1-2EB6-6E4F-8762-508079A9E9C6}" type="pres">
      <dgm:prSet presAssocID="{65AEA0BF-4564-2948-961F-B690030A3A54}" presName="bgRect" presStyleLbl="bgShp" presStyleIdx="2" presStyleCnt="4"/>
      <dgm:spPr/>
    </dgm:pt>
    <dgm:pt modelId="{763EBAF0-2A88-8648-A7BA-D2D5642EBB2B}" type="pres">
      <dgm:prSet presAssocID="{65AEA0BF-4564-2948-961F-B690030A3A54}" presName="bgRectTx" presStyleLbl="bgShp" presStyleIdx="2" presStyleCnt="4">
        <dgm:presLayoutVars>
          <dgm:bulletEnabled val="1"/>
        </dgm:presLayoutVars>
      </dgm:prSet>
      <dgm:spPr/>
    </dgm:pt>
    <dgm:pt modelId="{6305F3F5-EAE6-C84F-BD94-B9A728C49456}" type="pres">
      <dgm:prSet presAssocID="{65AEA0BF-4564-2948-961F-B690030A3A54}" presName="spComp" presStyleCnt="0"/>
      <dgm:spPr/>
    </dgm:pt>
    <dgm:pt modelId="{50A8315F-BF76-7647-8650-0BE494ECE80F}" type="pres">
      <dgm:prSet presAssocID="{65AEA0BF-4564-2948-961F-B690030A3A54}" presName="hSp" presStyleCnt="0"/>
      <dgm:spPr/>
    </dgm:pt>
    <dgm:pt modelId="{378752C2-AA32-FF43-9B43-F6A55973AB82}" type="pres">
      <dgm:prSet presAssocID="{290D4FFE-DF64-0C40-BBFB-8A8A48D53002}" presName="rectComp" presStyleCnt="0"/>
      <dgm:spPr/>
    </dgm:pt>
    <dgm:pt modelId="{06DA4A57-B1B2-214E-9100-DD034DB97205}" type="pres">
      <dgm:prSet presAssocID="{290D4FFE-DF64-0C40-BBFB-8A8A48D53002}" presName="bgRect" presStyleLbl="bgShp" presStyleIdx="3" presStyleCnt="4"/>
      <dgm:spPr/>
    </dgm:pt>
    <dgm:pt modelId="{A1CB807F-FC1B-484F-81E9-2E9FE0B88198}" type="pres">
      <dgm:prSet presAssocID="{290D4FFE-DF64-0C40-BBFB-8A8A48D53002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96A41502-2A68-F641-B77D-16D816381090}" srcId="{085AF256-04D0-B34B-8418-CE641DEEEF4B}" destId="{6843009C-8F55-D84E-B7D7-905E6AF2251B}" srcOrd="1" destOrd="0" parTransId="{FC8A8C38-3445-E54F-9B0B-E54959E6135A}" sibTransId="{22030D3F-A100-5C49-B0D1-84B409F5DADB}"/>
    <dgm:cxn modelId="{09324E10-C8E4-7D40-8CA3-AB56B38D4F05}" type="presOf" srcId="{67F71B94-A0F9-2143-87D0-E5949D1DD1E7}" destId="{7B2B1148-6A1B-A54A-A0C6-DECE19BEEC0E}" srcOrd="0" destOrd="0" presId="urn:microsoft.com/office/officeart/2005/8/layout/hierarchy5"/>
    <dgm:cxn modelId="{A6278F11-3A28-1542-B60F-5E26BFC687B4}" type="presOf" srcId="{FF371CE3-F427-9145-BF39-B4A5B1907584}" destId="{D712CAC3-E26C-F34C-BFD9-1A213A8AD00D}" srcOrd="0" destOrd="0" presId="urn:microsoft.com/office/officeart/2005/8/layout/hierarchy5"/>
    <dgm:cxn modelId="{481DD915-667E-1F46-BE7B-D02181863093}" type="presOf" srcId="{498CEFBE-6670-8E4B-A8F8-9439AC2B27A2}" destId="{55D0F5F4-DF02-D145-90D7-841F53E81922}" srcOrd="1" destOrd="0" presId="urn:microsoft.com/office/officeart/2005/8/layout/hierarchy5"/>
    <dgm:cxn modelId="{A0C34719-1CF4-8742-9977-FD14A4CD9D0B}" srcId="{CB4772C1-3445-8844-BE6B-C943A55ECE97}" destId="{8AC9AAD6-F338-8246-A93E-67BC39430C6C}" srcOrd="0" destOrd="0" parTransId="{FD2D5B48-E169-F748-B3F6-18B18B45903A}" sibTransId="{4F77F164-95E8-A847-8C12-24C43634D355}"/>
    <dgm:cxn modelId="{151B0D1C-2469-7A4C-A222-FAF04FA85184}" type="presOf" srcId="{098E8806-CDF0-5A4A-A658-D6E65AA136BD}" destId="{250D5104-903A-5D4F-B52A-3C0C52B73101}" srcOrd="0" destOrd="0" presId="urn:microsoft.com/office/officeart/2005/8/layout/hierarchy5"/>
    <dgm:cxn modelId="{43FE7527-D034-7442-B271-4533FA2DF4A9}" type="presOf" srcId="{EDF2D555-D55A-0C4C-9644-E6050F227A82}" destId="{EDAF157A-116B-8C4F-8354-FE7638E15C08}" srcOrd="1" destOrd="0" presId="urn:microsoft.com/office/officeart/2005/8/layout/hierarchy5"/>
    <dgm:cxn modelId="{E3439A28-C339-3B46-93A5-91A264B22B33}" type="presOf" srcId="{EDF2D555-D55A-0C4C-9644-E6050F227A82}" destId="{CAC96A68-33AB-D648-B549-2470CBD60FFC}" srcOrd="0" destOrd="0" presId="urn:microsoft.com/office/officeart/2005/8/layout/hierarchy5"/>
    <dgm:cxn modelId="{69E18A33-3543-FE42-AF5F-A46D98E70E9E}" srcId="{085AF256-04D0-B34B-8418-CE641DEEEF4B}" destId="{BA6B76F6-7F97-EA4A-BA07-5715C6674F26}" srcOrd="0" destOrd="0" parTransId="{8BE39223-83FF-8948-A911-76A46C7B26D5}" sibTransId="{7C043539-0506-8049-9BE4-8A7B5D924BFB}"/>
    <dgm:cxn modelId="{8AA1ED3A-C2CB-854C-8D1F-EC8030DA07B3}" srcId="{BA6B76F6-7F97-EA4A-BA07-5715C6674F26}" destId="{EDB3BC2F-CC39-F441-A750-095FC8605DCE}" srcOrd="0" destOrd="0" parTransId="{156B6524-D05F-7842-9055-9C63E931E0BE}" sibTransId="{318A5DE5-7917-BC42-AD7D-037E0FE61DAB}"/>
    <dgm:cxn modelId="{E71E623F-3C06-964E-865E-F119D4AF9E6F}" type="presOf" srcId="{B6237442-CD5D-DD4B-9DBE-D8750B217FD3}" destId="{2318C688-EFDA-214E-B4EA-F5A8E3659A4A}" srcOrd="0" destOrd="0" presId="urn:microsoft.com/office/officeart/2005/8/layout/hierarchy5"/>
    <dgm:cxn modelId="{82688541-235A-8F48-88C2-F65D6A830773}" type="presOf" srcId="{5D441D42-D6CF-BD4E-B017-2B1FBD5BDF5A}" destId="{400C3E9F-0508-3E46-B5F5-A772A21291FC}" srcOrd="1" destOrd="0" presId="urn:microsoft.com/office/officeart/2005/8/layout/hierarchy5"/>
    <dgm:cxn modelId="{64C96C49-761A-774C-A731-ED8B451B9FAE}" type="presOf" srcId="{FD2D5B48-E169-F748-B3F6-18B18B45903A}" destId="{7C79AE3A-ABA4-9C4A-B15F-E5FBBFF10D14}" srcOrd="0" destOrd="0" presId="urn:microsoft.com/office/officeart/2005/8/layout/hierarchy5"/>
    <dgm:cxn modelId="{09C4014D-B9CF-FF45-97FE-C318DC629FD6}" type="presOf" srcId="{EDB3BC2F-CC39-F441-A750-095FC8605DCE}" destId="{9AD43374-31F0-B349-A3E0-504D395B64DC}" srcOrd="0" destOrd="0" presId="urn:microsoft.com/office/officeart/2005/8/layout/hierarchy5"/>
    <dgm:cxn modelId="{C8EB544E-3EBD-B148-BCC3-9F1C00DA72CC}" type="presOf" srcId="{845F32D8-2A69-B045-9394-C3B2AAC6259B}" destId="{E00AB8C2-5CD8-1042-ADBA-A917F36E3599}" srcOrd="0" destOrd="0" presId="urn:microsoft.com/office/officeart/2005/8/layout/hierarchy5"/>
    <dgm:cxn modelId="{26EF1150-3772-F74A-ABB2-313EF8533744}" type="presOf" srcId="{297623BA-54A3-4942-96E1-D5ACC34DE9BB}" destId="{DB6B0203-9DA7-2C47-9D4B-FD6DAE071C7E}" srcOrd="0" destOrd="0" presId="urn:microsoft.com/office/officeart/2005/8/layout/hierarchy5"/>
    <dgm:cxn modelId="{C5704752-F624-564A-8282-B38FAB71E382}" srcId="{297623BA-54A3-4942-96E1-D5ACC34DE9BB}" destId="{085AF256-04D0-B34B-8418-CE641DEEEF4B}" srcOrd="0" destOrd="0" parTransId="{7FC58D60-9753-F743-A969-47101B77FB19}" sibTransId="{BE72F9E1-16A5-AD45-A2A5-3D3F88A8A55D}"/>
    <dgm:cxn modelId="{24147553-22CF-2B4B-A77F-F2365D99869D}" type="presOf" srcId="{8BE39223-83FF-8948-A911-76A46C7B26D5}" destId="{6F21E7CC-70D3-6044-B714-9532C99DA1A3}" srcOrd="0" destOrd="0" presId="urn:microsoft.com/office/officeart/2005/8/layout/hierarchy5"/>
    <dgm:cxn modelId="{EC1EB956-AFEB-534D-AF77-153374FFE03E}" type="presOf" srcId="{8BE39223-83FF-8948-A911-76A46C7B26D5}" destId="{61306964-A930-DA4C-A47D-05CE031D36EC}" srcOrd="1" destOrd="0" presId="urn:microsoft.com/office/officeart/2005/8/layout/hierarchy5"/>
    <dgm:cxn modelId="{05B89957-118D-F04F-AE6F-4CF32DAFB232}" type="presOf" srcId="{4A3444EC-90A0-9149-8711-BFD261FCFA2B}" destId="{803CE136-CF4C-0149-B5F2-A38BAE84269F}" srcOrd="0" destOrd="0" presId="urn:microsoft.com/office/officeart/2005/8/layout/hierarchy5"/>
    <dgm:cxn modelId="{B700A857-B7F7-7E4A-94B2-7484E652C221}" srcId="{6843009C-8F55-D84E-B7D7-905E6AF2251B}" destId="{9F1524E3-7141-EF4A-8D36-127F89C002E0}" srcOrd="0" destOrd="0" parTransId="{1C442CA6-3C2F-FB4F-9208-3CADA0FEA429}" sibTransId="{D1B1FC45-347A-3D40-8491-6ADCE58950C6}"/>
    <dgm:cxn modelId="{16912367-CC4A-7E48-94F6-B510EDCA74BD}" type="presOf" srcId="{FC8A8C38-3445-E54F-9B0B-E54959E6135A}" destId="{0B84EE6A-3DD1-3644-B95E-63F563159985}" srcOrd="0" destOrd="0" presId="urn:microsoft.com/office/officeart/2005/8/layout/hierarchy5"/>
    <dgm:cxn modelId="{6DFFFF69-2193-4E42-BF91-266E99324E89}" type="presOf" srcId="{9F1524E3-7141-EF4A-8D36-127F89C002E0}" destId="{F596E4A7-D75A-C541-BDD9-4D7BDEABD410}" srcOrd="0" destOrd="0" presId="urn:microsoft.com/office/officeart/2005/8/layout/hierarchy5"/>
    <dgm:cxn modelId="{476E7D75-1DA3-834A-8DB0-306564AF889A}" type="presOf" srcId="{085AF256-04D0-B34B-8418-CE641DEEEF4B}" destId="{4F4F4614-970D-494A-9792-E57F004082F4}" srcOrd="0" destOrd="0" presId="urn:microsoft.com/office/officeart/2005/8/layout/hierarchy5"/>
    <dgm:cxn modelId="{FC3CD875-E36E-4B48-91C4-6A51A14C5D88}" type="presOf" srcId="{3777E22D-79F1-1B4F-80AB-CD1802AA41A9}" destId="{574B77A0-626C-1045-AAF5-F2AB27B1F5DA}" srcOrd="0" destOrd="0" presId="urn:microsoft.com/office/officeart/2005/8/layout/hierarchy5"/>
    <dgm:cxn modelId="{3BC89077-A4F2-A140-A325-863248900EEF}" srcId="{297623BA-54A3-4942-96E1-D5ACC34DE9BB}" destId="{B9341572-BDB1-6D47-A354-5E49B001EF2C}" srcOrd="1" destOrd="0" parTransId="{AC33142B-C8B7-9E44-86EE-476DFC9B88E2}" sibTransId="{B047151C-601A-9D45-93C0-C4A3EEF4ACE4}"/>
    <dgm:cxn modelId="{B2DE4878-BFDB-D142-AC6A-A59EA5DF212C}" srcId="{4A3444EC-90A0-9149-8711-BFD261FCFA2B}" destId="{B6237442-CD5D-DD4B-9DBE-D8750B217FD3}" srcOrd="0" destOrd="0" parTransId="{EDF2D555-D55A-0C4C-9644-E6050F227A82}" sibTransId="{5387BE7C-E772-E547-B4B6-52EB41DED27A}"/>
    <dgm:cxn modelId="{75907F78-A3EC-CA4D-81F3-176906E21413}" srcId="{EDB3BC2F-CC39-F441-A750-095FC8605DCE}" destId="{0B30D0DC-CAEC-CF4E-B8E0-FC7BDAE0C6F0}" srcOrd="1" destOrd="0" parTransId="{F42EB880-B07B-6C4D-8453-D4396F80A61E}" sibTransId="{D598FE35-7332-E94A-8FD4-092187C1318F}"/>
    <dgm:cxn modelId="{DFA44579-C28E-E547-81D8-8C903A314656}" srcId="{085AF256-04D0-B34B-8418-CE641DEEEF4B}" destId="{4A3444EC-90A0-9149-8711-BFD261FCFA2B}" srcOrd="2" destOrd="0" parTransId="{5D441D42-D6CF-BD4E-B017-2B1FBD5BDF5A}" sibTransId="{DC78A044-FF4A-1846-9748-A9C2F83ACBF8}"/>
    <dgm:cxn modelId="{7CA46E7A-1958-F243-87E2-0B291EF748E7}" type="presOf" srcId="{6E76DAAB-AD31-DC4C-86CF-BDB17AE8A3A8}" destId="{B4A6B2F1-BB9D-8F46-99F0-60AC31AFD7A6}" srcOrd="0" destOrd="0" presId="urn:microsoft.com/office/officeart/2005/8/layout/hierarchy5"/>
    <dgm:cxn modelId="{B79DB77A-DFF8-3C49-9372-DFBFBCD937C8}" type="presOf" srcId="{498CEFBE-6670-8E4B-A8F8-9439AC2B27A2}" destId="{3DFD6CF8-EB9D-3A40-BB74-623ABF8F7AD6}" srcOrd="0" destOrd="0" presId="urn:microsoft.com/office/officeart/2005/8/layout/hierarchy5"/>
    <dgm:cxn modelId="{BFEF3484-11AB-D440-957B-3553D617056A}" type="presOf" srcId="{F42EB880-B07B-6C4D-8453-D4396F80A61E}" destId="{94EFEC3D-2B4D-B341-8BFF-2292791847F9}" srcOrd="0" destOrd="0" presId="urn:microsoft.com/office/officeart/2005/8/layout/hierarchy5"/>
    <dgm:cxn modelId="{40A37C84-1AC8-F14E-B111-869A774C62EE}" type="presOf" srcId="{BACB3800-A10D-3348-8D3C-5E06AA93D92E}" destId="{22649A42-0D88-4143-B936-DA2E97B2FC25}" srcOrd="0" destOrd="0" presId="urn:microsoft.com/office/officeart/2005/8/layout/hierarchy5"/>
    <dgm:cxn modelId="{FBD82C86-934F-9041-8786-7FA97DB3A8FC}" type="presOf" srcId="{B9341572-BDB1-6D47-A354-5E49B001EF2C}" destId="{D5619F8C-AE6D-C143-AB3F-DD82383B4E07}" srcOrd="0" destOrd="0" presId="urn:microsoft.com/office/officeart/2005/8/layout/hierarchy5"/>
    <dgm:cxn modelId="{356E3C8B-01A2-6748-9B28-2DA1BF0E2C64}" type="presOf" srcId="{290D4FFE-DF64-0C40-BBFB-8A8A48D53002}" destId="{06DA4A57-B1B2-214E-9100-DD034DB97205}" srcOrd="0" destOrd="0" presId="urn:microsoft.com/office/officeart/2005/8/layout/hierarchy5"/>
    <dgm:cxn modelId="{C075BF8E-1022-B24C-9844-0F4C7D8C0D06}" type="presOf" srcId="{3777E22D-79F1-1B4F-80AB-CD1802AA41A9}" destId="{CAFF0831-B707-4D41-96DE-DCF153DF7301}" srcOrd="1" destOrd="0" presId="urn:microsoft.com/office/officeart/2005/8/layout/hierarchy5"/>
    <dgm:cxn modelId="{0F4A1F92-9E69-E448-A355-4A4684B24E6E}" srcId="{19B1D558-1CEC-0145-AC9C-6B4FEB071BED}" destId="{CB4772C1-3445-8844-BE6B-C943A55ECE97}" srcOrd="0" destOrd="0" parTransId="{3C1C9AF7-FC28-DF43-9CF2-0C06FFCFDBD2}" sibTransId="{D3EDCCA9-D34F-544E-8B3F-2F003B376CCF}"/>
    <dgm:cxn modelId="{B6C04493-DC72-3943-A056-7220E5FC5637}" srcId="{EDB3BC2F-CC39-F441-A750-095FC8605DCE}" destId="{BACB3800-A10D-3348-8D3C-5E06AA93D92E}" srcOrd="0" destOrd="0" parTransId="{098E8806-CDF0-5A4A-A658-D6E65AA136BD}" sibTransId="{DDA022CD-0FC2-B643-B41C-95AD72C77C25}"/>
    <dgm:cxn modelId="{A1535293-76F4-2441-8662-EC0BBE6DF8B7}" srcId="{CB4772C1-3445-8844-BE6B-C943A55ECE97}" destId="{E89601DF-6F12-2040-89E8-6489179A4CE2}" srcOrd="1" destOrd="0" parTransId="{FF371CE3-F427-9145-BF39-B4A5B1907584}" sibTransId="{41891E85-7BF7-804F-9915-4A8742A5DFE7}"/>
    <dgm:cxn modelId="{3030AA95-FB84-8F46-9209-2EAF0BA6678C}" type="presOf" srcId="{F42EB880-B07B-6C4D-8453-D4396F80A61E}" destId="{217E4EF7-3F98-4244-87F8-18C62C6FE30F}" srcOrd="1" destOrd="0" presId="urn:microsoft.com/office/officeart/2005/8/layout/hierarchy5"/>
    <dgm:cxn modelId="{4F0C7296-DFC7-484E-9435-5478883719D5}" type="presOf" srcId="{6843009C-8F55-D84E-B7D7-905E6AF2251B}" destId="{615E8DCB-AAE8-8141-816C-09D485F1AB35}" srcOrd="0" destOrd="0" presId="urn:microsoft.com/office/officeart/2005/8/layout/hierarchy5"/>
    <dgm:cxn modelId="{480EA997-ADB1-2D44-A847-35E4C311EF84}" type="presOf" srcId="{098E8806-CDF0-5A4A-A658-D6E65AA136BD}" destId="{46EB13C3-E047-DC4D-9B4A-AA286C419AD2}" srcOrd="1" destOrd="0" presId="urn:microsoft.com/office/officeart/2005/8/layout/hierarchy5"/>
    <dgm:cxn modelId="{E7182F98-2BD3-014D-9015-E4770962FDA6}" type="presOf" srcId="{5D441D42-D6CF-BD4E-B017-2B1FBD5BDF5A}" destId="{F8245203-9706-0144-99A3-77AEAB478BD8}" srcOrd="0" destOrd="0" presId="urn:microsoft.com/office/officeart/2005/8/layout/hierarchy5"/>
    <dgm:cxn modelId="{B880FF99-0A68-3E42-ACFB-15D7A0978209}" type="presOf" srcId="{3C1C9AF7-FC28-DF43-9CF2-0C06FFCFDBD2}" destId="{9500EC4D-909E-1F4C-9F61-73B1B5452F73}" srcOrd="1" destOrd="0" presId="urn:microsoft.com/office/officeart/2005/8/layout/hierarchy5"/>
    <dgm:cxn modelId="{E34B809B-3924-DB42-A4EE-1D4B4F1C5C23}" type="presOf" srcId="{B9341572-BDB1-6D47-A354-5E49B001EF2C}" destId="{0F933B0A-F492-8A4B-910A-2082BEDE7B06}" srcOrd="1" destOrd="0" presId="urn:microsoft.com/office/officeart/2005/8/layout/hierarchy5"/>
    <dgm:cxn modelId="{600DE59B-949E-F44C-9283-456D8AF72CFC}" type="presOf" srcId="{6E76DAAB-AD31-DC4C-86CF-BDB17AE8A3A8}" destId="{B1566B29-EAFD-704A-88E0-5F6B805AE9AA}" srcOrd="1" destOrd="0" presId="urn:microsoft.com/office/officeart/2005/8/layout/hierarchy5"/>
    <dgm:cxn modelId="{305E54A0-1526-0B46-80FD-74A363DA188B}" type="presOf" srcId="{E36A6D9C-4888-C942-9252-745FF46241CA}" destId="{9C971081-C56A-D246-93B5-A1C8710FB5DD}" srcOrd="1" destOrd="0" presId="urn:microsoft.com/office/officeart/2005/8/layout/hierarchy5"/>
    <dgm:cxn modelId="{270F0DA6-8077-F841-B8A8-72CA375D82D6}" srcId="{085AF256-04D0-B34B-8418-CE641DEEEF4B}" destId="{19B1D558-1CEC-0145-AC9C-6B4FEB071BED}" srcOrd="3" destOrd="0" parTransId="{3777E22D-79F1-1B4F-80AB-CD1802AA41A9}" sibTransId="{4DF8648B-E9C0-F941-84BC-C1C2CAF95CAC}"/>
    <dgm:cxn modelId="{4ADC6FA6-C323-BD49-B229-B2DF8EC5370B}" type="presOf" srcId="{156B6524-D05F-7842-9055-9C63E931E0BE}" destId="{6E239DEC-1029-294E-BCBE-D838F108D320}" srcOrd="0" destOrd="0" presId="urn:microsoft.com/office/officeart/2005/8/layout/hierarchy5"/>
    <dgm:cxn modelId="{43FC15A7-EC5E-6545-81BF-27A05490E78B}" type="presOf" srcId="{BA6B76F6-7F97-EA4A-BA07-5715C6674F26}" destId="{6584C1BD-0BD6-6748-A339-7BEF7F12CD51}" srcOrd="0" destOrd="0" presId="urn:microsoft.com/office/officeart/2005/8/layout/hierarchy5"/>
    <dgm:cxn modelId="{C08F22A8-5BD4-324A-A5E6-E58EA27638E9}" type="presOf" srcId="{FD2D5B48-E169-F748-B3F6-18B18B45903A}" destId="{738325F7-C719-9A45-8F09-C30285105CDD}" srcOrd="1" destOrd="0" presId="urn:microsoft.com/office/officeart/2005/8/layout/hierarchy5"/>
    <dgm:cxn modelId="{9A83D7AA-8DFC-D44B-9BC7-4B0B5777F2B9}" type="presOf" srcId="{19B1D558-1CEC-0145-AC9C-6B4FEB071BED}" destId="{DFAECAB5-1F0F-0244-8EFC-D6A688B7213F}" srcOrd="0" destOrd="0" presId="urn:microsoft.com/office/officeart/2005/8/layout/hierarchy5"/>
    <dgm:cxn modelId="{C0B077AE-EF47-5C41-B6C9-52D84B18E2D3}" type="presOf" srcId="{CB4772C1-3445-8844-BE6B-C943A55ECE97}" destId="{3BA1678B-F963-A547-A78F-4497B680DFC6}" srcOrd="0" destOrd="0" presId="urn:microsoft.com/office/officeart/2005/8/layout/hierarchy5"/>
    <dgm:cxn modelId="{4F5269AF-AE6D-7249-9651-41AE83BD21C0}" srcId="{297623BA-54A3-4942-96E1-D5ACC34DE9BB}" destId="{290D4FFE-DF64-0C40-BBFB-8A8A48D53002}" srcOrd="4" destOrd="0" parTransId="{B89462C5-7C91-0044-AAB8-C6EEB16383D2}" sibTransId="{467CA0BB-99A3-3D47-BE77-5F1003C2A90A}"/>
    <dgm:cxn modelId="{2E6DEBB1-DFFF-AB46-9BF2-C44F08AB6F3C}" type="presOf" srcId="{D191182A-4101-D34E-9584-F31BC9AF0E7E}" destId="{3255E63F-BF1E-D54D-B698-F08BA001DA85}" srcOrd="0" destOrd="0" presId="urn:microsoft.com/office/officeart/2005/8/layout/hierarchy5"/>
    <dgm:cxn modelId="{1E874AB3-9E5F-9B46-A348-513087C151F4}" type="presOf" srcId="{8AC9AAD6-F338-8246-A93E-67BC39430C6C}" destId="{8F8DAC49-1018-E448-B861-6C887B4C5030}" srcOrd="0" destOrd="0" presId="urn:microsoft.com/office/officeart/2005/8/layout/hierarchy5"/>
    <dgm:cxn modelId="{94184BB7-96A3-CC40-8548-9C4A7973AF05}" type="presOf" srcId="{1C442CA6-3C2F-FB4F-9208-3CADA0FEA429}" destId="{A0FCECDF-2EB8-FD45-95B3-C71C89D714FA}" srcOrd="1" destOrd="0" presId="urn:microsoft.com/office/officeart/2005/8/layout/hierarchy5"/>
    <dgm:cxn modelId="{CA8B20BB-1E85-FC49-9941-ED768B759D71}" type="presOf" srcId="{1C442CA6-3C2F-FB4F-9208-3CADA0FEA429}" destId="{0AC05B39-A4B0-BE44-9E09-DDDA72B3386A}" srcOrd="0" destOrd="0" presId="urn:microsoft.com/office/officeart/2005/8/layout/hierarchy5"/>
    <dgm:cxn modelId="{4AA651BD-75A0-B041-98C9-0A962AFC6FC1}" srcId="{B6237442-CD5D-DD4B-9DBE-D8750B217FD3}" destId="{437F7CA4-BDAD-5E42-BAB7-A112FF08D6C7}" srcOrd="0" destOrd="0" parTransId="{845F32D8-2A69-B045-9394-C3B2AAC6259B}" sibTransId="{0E7032AF-233B-7C4B-B0C5-7FFBB26C0557}"/>
    <dgm:cxn modelId="{1F4355BE-A575-A640-88C6-128E758ABA04}" type="presOf" srcId="{156B6524-D05F-7842-9055-9C63E931E0BE}" destId="{9993050E-9436-9344-9121-A1F50B45FBAE}" srcOrd="1" destOrd="0" presId="urn:microsoft.com/office/officeart/2005/8/layout/hierarchy5"/>
    <dgm:cxn modelId="{8A2CE8C3-748A-004C-A143-0C911B1336AC}" type="presOf" srcId="{E89601DF-6F12-2040-89E8-6489179A4CE2}" destId="{AC96F814-F619-894D-8F5B-79CB132C443E}" srcOrd="0" destOrd="0" presId="urn:microsoft.com/office/officeart/2005/8/layout/hierarchy5"/>
    <dgm:cxn modelId="{0976B0C4-AB77-B745-8453-16A122ED3F5E}" type="presOf" srcId="{65AEA0BF-4564-2948-961F-B690030A3A54}" destId="{676A73F1-2EB6-6E4F-8762-508079A9E9C6}" srcOrd="0" destOrd="0" presId="urn:microsoft.com/office/officeart/2005/8/layout/hierarchy5"/>
    <dgm:cxn modelId="{A6DEAFC6-3BE5-3545-ACC7-9DE8735E07F9}" srcId="{B6237442-CD5D-DD4B-9DBE-D8750B217FD3}" destId="{67F71B94-A0F9-2143-87D0-E5949D1DD1E7}" srcOrd="1" destOrd="0" parTransId="{E36A6D9C-4888-C942-9252-745FF46241CA}" sibTransId="{A5F81CFD-5407-4E49-B94C-B2CAFB6F0820}"/>
    <dgm:cxn modelId="{44A03DC9-5DCC-9946-8757-8120E315E105}" type="presOf" srcId="{0B30D0DC-CAEC-CF4E-B8E0-FC7BDAE0C6F0}" destId="{1236C0DA-7C39-AE4B-9E6B-A08D33B32D63}" srcOrd="0" destOrd="0" presId="urn:microsoft.com/office/officeart/2005/8/layout/hierarchy5"/>
    <dgm:cxn modelId="{0CA8F1CB-50A0-B14D-A386-43BD59563160}" srcId="{297623BA-54A3-4942-96E1-D5ACC34DE9BB}" destId="{6E76DAAB-AD31-DC4C-86CF-BDB17AE8A3A8}" srcOrd="2" destOrd="0" parTransId="{8D01B473-D756-F847-B480-223BAF5C9786}" sibTransId="{4B67E5A3-E382-2640-9BF3-23EC201F02F6}"/>
    <dgm:cxn modelId="{586BA6CE-DD85-5C4D-AA51-E522E0A83D85}" type="presOf" srcId="{845F32D8-2A69-B045-9394-C3B2AAC6259B}" destId="{8E9A088D-E999-2349-AA20-875018CE33E6}" srcOrd="1" destOrd="0" presId="urn:microsoft.com/office/officeart/2005/8/layout/hierarchy5"/>
    <dgm:cxn modelId="{23F718D2-B8F8-444C-82ED-15ED7ECE11EA}" type="presOf" srcId="{290D4FFE-DF64-0C40-BBFB-8A8A48D53002}" destId="{A1CB807F-FC1B-484F-81E9-2E9FE0B88198}" srcOrd="1" destOrd="0" presId="urn:microsoft.com/office/officeart/2005/8/layout/hierarchy5"/>
    <dgm:cxn modelId="{7AC5CEE1-58A2-3445-96B7-BE870B2BA146}" type="presOf" srcId="{437F7CA4-BDAD-5E42-BAB7-A112FF08D6C7}" destId="{601EF744-F2D5-6748-B5D1-05E3AFF3D55D}" srcOrd="0" destOrd="0" presId="urn:microsoft.com/office/officeart/2005/8/layout/hierarchy5"/>
    <dgm:cxn modelId="{CF4CD1E5-922C-9D45-B0A8-B16FF3D2A39A}" type="presOf" srcId="{FF371CE3-F427-9145-BF39-B4A5B1907584}" destId="{6032DDF0-CAC5-A649-BC39-6C0DCEA604F8}" srcOrd="1" destOrd="0" presId="urn:microsoft.com/office/officeart/2005/8/layout/hierarchy5"/>
    <dgm:cxn modelId="{F2250DE6-0407-8545-95FE-BDF2B60CCF3E}" srcId="{9F1524E3-7141-EF4A-8D36-127F89C002E0}" destId="{D191182A-4101-D34E-9584-F31BC9AF0E7E}" srcOrd="0" destOrd="0" parTransId="{498CEFBE-6670-8E4B-A8F8-9439AC2B27A2}" sibTransId="{35FF933B-EC1E-7349-9849-6C445CA1144A}"/>
    <dgm:cxn modelId="{F679A8EC-E7D2-D840-B33E-DAE6B56F2FDB}" srcId="{297623BA-54A3-4942-96E1-D5ACC34DE9BB}" destId="{65AEA0BF-4564-2948-961F-B690030A3A54}" srcOrd="3" destOrd="0" parTransId="{79AD07EF-39EE-9E49-AEC8-CBE224209740}" sibTransId="{B3528232-0BC5-DE46-8E20-EA6B56E1E2DD}"/>
    <dgm:cxn modelId="{E6A806EF-EC87-2E4F-81EA-12076C9E4BB8}" type="presOf" srcId="{65AEA0BF-4564-2948-961F-B690030A3A54}" destId="{763EBAF0-2A88-8648-A7BA-D2D5642EBB2B}" srcOrd="1" destOrd="0" presId="urn:microsoft.com/office/officeart/2005/8/layout/hierarchy5"/>
    <dgm:cxn modelId="{BCA5BDF7-FD7A-624F-8757-D7F6AD238319}" type="presOf" srcId="{FC8A8C38-3445-E54F-9B0B-E54959E6135A}" destId="{47E6B975-F3AF-B041-A25D-B477B51CBDA1}" srcOrd="1" destOrd="0" presId="urn:microsoft.com/office/officeart/2005/8/layout/hierarchy5"/>
    <dgm:cxn modelId="{875A42FB-6655-6D4B-A7FB-9A6E27882F41}" type="presOf" srcId="{3C1C9AF7-FC28-DF43-9CF2-0C06FFCFDBD2}" destId="{34118EC2-4A09-CA46-95DD-E7A2EC353804}" srcOrd="0" destOrd="0" presId="urn:microsoft.com/office/officeart/2005/8/layout/hierarchy5"/>
    <dgm:cxn modelId="{6264B4FE-80ED-3049-A0DE-FE9CDE4B7978}" type="presOf" srcId="{E36A6D9C-4888-C942-9252-745FF46241CA}" destId="{B1AA7308-C1BE-D047-93D4-80DA8D7A9486}" srcOrd="0" destOrd="0" presId="urn:microsoft.com/office/officeart/2005/8/layout/hierarchy5"/>
    <dgm:cxn modelId="{ADB4B909-C55D-A847-A5E6-0A71C809F1D1}" type="presParOf" srcId="{DB6B0203-9DA7-2C47-9D4B-FD6DAE071C7E}" destId="{DE637443-2718-B441-B536-F0339E8ECA1C}" srcOrd="0" destOrd="0" presId="urn:microsoft.com/office/officeart/2005/8/layout/hierarchy5"/>
    <dgm:cxn modelId="{932A1E90-3833-1846-8438-873B67522C84}" type="presParOf" srcId="{DE637443-2718-B441-B536-F0339E8ECA1C}" destId="{B9AC6310-9A85-734B-AB35-0A02336547E3}" srcOrd="0" destOrd="0" presId="urn:microsoft.com/office/officeart/2005/8/layout/hierarchy5"/>
    <dgm:cxn modelId="{84B0DE54-F5A8-CD4B-8CC6-3A9EB70ADCCB}" type="presParOf" srcId="{DE637443-2718-B441-B536-F0339E8ECA1C}" destId="{C04402C9-6193-414B-AA6F-6CFF243DCB36}" srcOrd="1" destOrd="0" presId="urn:microsoft.com/office/officeart/2005/8/layout/hierarchy5"/>
    <dgm:cxn modelId="{BA2792A2-34C2-9A41-A5A0-21AAC12F1132}" type="presParOf" srcId="{C04402C9-6193-414B-AA6F-6CFF243DCB36}" destId="{02F80D0E-9269-D34E-95B5-B06BD3E7E052}" srcOrd="0" destOrd="0" presId="urn:microsoft.com/office/officeart/2005/8/layout/hierarchy5"/>
    <dgm:cxn modelId="{45D0A57A-43F7-4A41-8A7E-F42953EA7014}" type="presParOf" srcId="{02F80D0E-9269-D34E-95B5-B06BD3E7E052}" destId="{4F4F4614-970D-494A-9792-E57F004082F4}" srcOrd="0" destOrd="0" presId="urn:microsoft.com/office/officeart/2005/8/layout/hierarchy5"/>
    <dgm:cxn modelId="{F9484EFF-4261-F548-ABA2-ECB32AEB5659}" type="presParOf" srcId="{02F80D0E-9269-D34E-95B5-B06BD3E7E052}" destId="{CA76C0A2-F77F-EF4A-9CD3-D02060F5CC00}" srcOrd="1" destOrd="0" presId="urn:microsoft.com/office/officeart/2005/8/layout/hierarchy5"/>
    <dgm:cxn modelId="{4D56B4DB-29CC-0445-BD61-6257D133102C}" type="presParOf" srcId="{CA76C0A2-F77F-EF4A-9CD3-D02060F5CC00}" destId="{6F21E7CC-70D3-6044-B714-9532C99DA1A3}" srcOrd="0" destOrd="0" presId="urn:microsoft.com/office/officeart/2005/8/layout/hierarchy5"/>
    <dgm:cxn modelId="{6366616F-EDEA-D04F-A544-B5ABD15C25A2}" type="presParOf" srcId="{6F21E7CC-70D3-6044-B714-9532C99DA1A3}" destId="{61306964-A930-DA4C-A47D-05CE031D36EC}" srcOrd="0" destOrd="0" presId="urn:microsoft.com/office/officeart/2005/8/layout/hierarchy5"/>
    <dgm:cxn modelId="{263C8489-7B0A-1346-88CB-1DF6F1AB1891}" type="presParOf" srcId="{CA76C0A2-F77F-EF4A-9CD3-D02060F5CC00}" destId="{4201D7A6-2649-2A45-84F2-0C6C42E50664}" srcOrd="1" destOrd="0" presId="urn:microsoft.com/office/officeart/2005/8/layout/hierarchy5"/>
    <dgm:cxn modelId="{3D1D054B-2C28-AA49-B8E1-A093DE70D166}" type="presParOf" srcId="{4201D7A6-2649-2A45-84F2-0C6C42E50664}" destId="{6584C1BD-0BD6-6748-A339-7BEF7F12CD51}" srcOrd="0" destOrd="0" presId="urn:microsoft.com/office/officeart/2005/8/layout/hierarchy5"/>
    <dgm:cxn modelId="{64296D8C-221B-C546-8B2F-CED5FECAD1E1}" type="presParOf" srcId="{4201D7A6-2649-2A45-84F2-0C6C42E50664}" destId="{EFD86C42-1468-8A4E-A8F6-64A3E353AA64}" srcOrd="1" destOrd="0" presId="urn:microsoft.com/office/officeart/2005/8/layout/hierarchy5"/>
    <dgm:cxn modelId="{63B21788-4852-9446-82FB-8CF3583D0137}" type="presParOf" srcId="{EFD86C42-1468-8A4E-A8F6-64A3E353AA64}" destId="{6E239DEC-1029-294E-BCBE-D838F108D320}" srcOrd="0" destOrd="0" presId="urn:microsoft.com/office/officeart/2005/8/layout/hierarchy5"/>
    <dgm:cxn modelId="{BFCFF81E-D897-FC49-A6FD-54CAA63C8744}" type="presParOf" srcId="{6E239DEC-1029-294E-BCBE-D838F108D320}" destId="{9993050E-9436-9344-9121-A1F50B45FBAE}" srcOrd="0" destOrd="0" presId="urn:microsoft.com/office/officeart/2005/8/layout/hierarchy5"/>
    <dgm:cxn modelId="{9EE5A139-7A8C-D343-A6F6-F564CE880D10}" type="presParOf" srcId="{EFD86C42-1468-8A4E-A8F6-64A3E353AA64}" destId="{17E22792-3774-A64E-A3AA-2F888E37C27B}" srcOrd="1" destOrd="0" presId="urn:microsoft.com/office/officeart/2005/8/layout/hierarchy5"/>
    <dgm:cxn modelId="{701CF380-FC99-FE42-BCDD-DDD4EC2A2E7D}" type="presParOf" srcId="{17E22792-3774-A64E-A3AA-2F888E37C27B}" destId="{9AD43374-31F0-B349-A3E0-504D395B64DC}" srcOrd="0" destOrd="0" presId="urn:microsoft.com/office/officeart/2005/8/layout/hierarchy5"/>
    <dgm:cxn modelId="{140B93E3-E7CB-E949-9856-277B99B77B33}" type="presParOf" srcId="{17E22792-3774-A64E-A3AA-2F888E37C27B}" destId="{C1CCB317-A4AE-C242-B9F8-3459CEF2088A}" srcOrd="1" destOrd="0" presId="urn:microsoft.com/office/officeart/2005/8/layout/hierarchy5"/>
    <dgm:cxn modelId="{FB5118EE-BC30-7141-AEC6-DAD13E7BE578}" type="presParOf" srcId="{C1CCB317-A4AE-C242-B9F8-3459CEF2088A}" destId="{250D5104-903A-5D4F-B52A-3C0C52B73101}" srcOrd="0" destOrd="0" presId="urn:microsoft.com/office/officeart/2005/8/layout/hierarchy5"/>
    <dgm:cxn modelId="{8D56BCE3-A055-E749-9746-D08CFC8AEC5D}" type="presParOf" srcId="{250D5104-903A-5D4F-B52A-3C0C52B73101}" destId="{46EB13C3-E047-DC4D-9B4A-AA286C419AD2}" srcOrd="0" destOrd="0" presId="urn:microsoft.com/office/officeart/2005/8/layout/hierarchy5"/>
    <dgm:cxn modelId="{BBD1DEAA-9AC3-544B-90E8-261D43369FA3}" type="presParOf" srcId="{C1CCB317-A4AE-C242-B9F8-3459CEF2088A}" destId="{45BF5C3D-DF55-0C42-AC95-05F58F0452DF}" srcOrd="1" destOrd="0" presId="urn:microsoft.com/office/officeart/2005/8/layout/hierarchy5"/>
    <dgm:cxn modelId="{82A0E73D-6D94-9240-BD51-1E3860C19F59}" type="presParOf" srcId="{45BF5C3D-DF55-0C42-AC95-05F58F0452DF}" destId="{22649A42-0D88-4143-B936-DA2E97B2FC25}" srcOrd="0" destOrd="0" presId="urn:microsoft.com/office/officeart/2005/8/layout/hierarchy5"/>
    <dgm:cxn modelId="{FAD8E848-3240-2749-9141-B9444DCA8332}" type="presParOf" srcId="{45BF5C3D-DF55-0C42-AC95-05F58F0452DF}" destId="{56B0155A-2859-0548-8967-AF2E5BEFEEEB}" srcOrd="1" destOrd="0" presId="urn:microsoft.com/office/officeart/2005/8/layout/hierarchy5"/>
    <dgm:cxn modelId="{F4A5050B-E936-8D42-9E05-77B80BEFF13E}" type="presParOf" srcId="{C1CCB317-A4AE-C242-B9F8-3459CEF2088A}" destId="{94EFEC3D-2B4D-B341-8BFF-2292791847F9}" srcOrd="2" destOrd="0" presId="urn:microsoft.com/office/officeart/2005/8/layout/hierarchy5"/>
    <dgm:cxn modelId="{2CB2F4A5-B48B-D54C-8A9A-AD6A9C35A395}" type="presParOf" srcId="{94EFEC3D-2B4D-B341-8BFF-2292791847F9}" destId="{217E4EF7-3F98-4244-87F8-18C62C6FE30F}" srcOrd="0" destOrd="0" presId="urn:microsoft.com/office/officeart/2005/8/layout/hierarchy5"/>
    <dgm:cxn modelId="{6BF1D9BE-03B9-EF4E-9835-95266F8080A2}" type="presParOf" srcId="{C1CCB317-A4AE-C242-B9F8-3459CEF2088A}" destId="{7766B8C3-1E7E-854E-99FE-96694D371D6F}" srcOrd="3" destOrd="0" presId="urn:microsoft.com/office/officeart/2005/8/layout/hierarchy5"/>
    <dgm:cxn modelId="{77AA6F86-57CE-134C-9921-E9D80F807674}" type="presParOf" srcId="{7766B8C3-1E7E-854E-99FE-96694D371D6F}" destId="{1236C0DA-7C39-AE4B-9E6B-A08D33B32D63}" srcOrd="0" destOrd="0" presId="urn:microsoft.com/office/officeart/2005/8/layout/hierarchy5"/>
    <dgm:cxn modelId="{C546F092-819B-4F49-9219-5104FF5CFA12}" type="presParOf" srcId="{7766B8C3-1E7E-854E-99FE-96694D371D6F}" destId="{0DD38087-170A-C848-80EC-09933C1010C5}" srcOrd="1" destOrd="0" presId="urn:microsoft.com/office/officeart/2005/8/layout/hierarchy5"/>
    <dgm:cxn modelId="{55CBB963-EA66-E74C-A874-4CEB4A6FB5CF}" type="presParOf" srcId="{CA76C0A2-F77F-EF4A-9CD3-D02060F5CC00}" destId="{0B84EE6A-3DD1-3644-B95E-63F563159985}" srcOrd="2" destOrd="0" presId="urn:microsoft.com/office/officeart/2005/8/layout/hierarchy5"/>
    <dgm:cxn modelId="{C2927E16-BA2F-7147-B713-6A5587D1BD12}" type="presParOf" srcId="{0B84EE6A-3DD1-3644-B95E-63F563159985}" destId="{47E6B975-F3AF-B041-A25D-B477B51CBDA1}" srcOrd="0" destOrd="0" presId="urn:microsoft.com/office/officeart/2005/8/layout/hierarchy5"/>
    <dgm:cxn modelId="{2D7BAE5F-F244-8841-91A1-211D32ED6086}" type="presParOf" srcId="{CA76C0A2-F77F-EF4A-9CD3-D02060F5CC00}" destId="{A5FF117E-6D9B-9246-8164-E1F827F9BC36}" srcOrd="3" destOrd="0" presId="urn:microsoft.com/office/officeart/2005/8/layout/hierarchy5"/>
    <dgm:cxn modelId="{9CE6774C-164D-8145-85B1-F16979BABA95}" type="presParOf" srcId="{A5FF117E-6D9B-9246-8164-E1F827F9BC36}" destId="{615E8DCB-AAE8-8141-816C-09D485F1AB35}" srcOrd="0" destOrd="0" presId="urn:microsoft.com/office/officeart/2005/8/layout/hierarchy5"/>
    <dgm:cxn modelId="{0208AFBE-7861-8E4C-974C-ED7CEDE60C59}" type="presParOf" srcId="{A5FF117E-6D9B-9246-8164-E1F827F9BC36}" destId="{BC4EC9E7-D19E-3646-81E2-D2FF7B30B8DA}" srcOrd="1" destOrd="0" presId="urn:microsoft.com/office/officeart/2005/8/layout/hierarchy5"/>
    <dgm:cxn modelId="{7182350D-5EC6-B145-B55F-26DD3690F710}" type="presParOf" srcId="{BC4EC9E7-D19E-3646-81E2-D2FF7B30B8DA}" destId="{0AC05B39-A4B0-BE44-9E09-DDDA72B3386A}" srcOrd="0" destOrd="0" presId="urn:microsoft.com/office/officeart/2005/8/layout/hierarchy5"/>
    <dgm:cxn modelId="{C1EE00DD-01E9-B14B-967B-8064EE2CBCF9}" type="presParOf" srcId="{0AC05B39-A4B0-BE44-9E09-DDDA72B3386A}" destId="{A0FCECDF-2EB8-FD45-95B3-C71C89D714FA}" srcOrd="0" destOrd="0" presId="urn:microsoft.com/office/officeart/2005/8/layout/hierarchy5"/>
    <dgm:cxn modelId="{A8F18B9A-2D83-C549-A616-F9B72B32473D}" type="presParOf" srcId="{BC4EC9E7-D19E-3646-81E2-D2FF7B30B8DA}" destId="{A7CCAA2C-C008-5A42-936D-907383EA35FE}" srcOrd="1" destOrd="0" presId="urn:microsoft.com/office/officeart/2005/8/layout/hierarchy5"/>
    <dgm:cxn modelId="{AE52BD83-A651-2240-BC2A-A1ADEDAE126D}" type="presParOf" srcId="{A7CCAA2C-C008-5A42-936D-907383EA35FE}" destId="{F596E4A7-D75A-C541-BDD9-4D7BDEABD410}" srcOrd="0" destOrd="0" presId="urn:microsoft.com/office/officeart/2005/8/layout/hierarchy5"/>
    <dgm:cxn modelId="{350DFB22-7D76-E341-80EB-89C6DACE9983}" type="presParOf" srcId="{A7CCAA2C-C008-5A42-936D-907383EA35FE}" destId="{E046179A-7C25-D347-B437-06E682C334D6}" srcOrd="1" destOrd="0" presId="urn:microsoft.com/office/officeart/2005/8/layout/hierarchy5"/>
    <dgm:cxn modelId="{33DF942F-D569-BB45-9727-137DC60CB520}" type="presParOf" srcId="{E046179A-7C25-D347-B437-06E682C334D6}" destId="{3DFD6CF8-EB9D-3A40-BB74-623ABF8F7AD6}" srcOrd="0" destOrd="0" presId="urn:microsoft.com/office/officeart/2005/8/layout/hierarchy5"/>
    <dgm:cxn modelId="{28F32725-459A-694A-A4F7-862F432B7F5B}" type="presParOf" srcId="{3DFD6CF8-EB9D-3A40-BB74-623ABF8F7AD6}" destId="{55D0F5F4-DF02-D145-90D7-841F53E81922}" srcOrd="0" destOrd="0" presId="urn:microsoft.com/office/officeart/2005/8/layout/hierarchy5"/>
    <dgm:cxn modelId="{E5DF25A2-72EB-4C4D-BB67-B2BC1556ABFE}" type="presParOf" srcId="{E046179A-7C25-D347-B437-06E682C334D6}" destId="{6301B8D4-538C-B94C-9536-B078B2EFD5FF}" srcOrd="1" destOrd="0" presId="urn:microsoft.com/office/officeart/2005/8/layout/hierarchy5"/>
    <dgm:cxn modelId="{F5EA5B51-A05B-144D-A98F-6366349F3168}" type="presParOf" srcId="{6301B8D4-538C-B94C-9536-B078B2EFD5FF}" destId="{3255E63F-BF1E-D54D-B698-F08BA001DA85}" srcOrd="0" destOrd="0" presId="urn:microsoft.com/office/officeart/2005/8/layout/hierarchy5"/>
    <dgm:cxn modelId="{9774DFEA-BF04-6A43-BDA3-7A4E7823C737}" type="presParOf" srcId="{6301B8D4-538C-B94C-9536-B078B2EFD5FF}" destId="{2699952E-AA87-A14E-A60C-2948D68E7B95}" srcOrd="1" destOrd="0" presId="urn:microsoft.com/office/officeart/2005/8/layout/hierarchy5"/>
    <dgm:cxn modelId="{2D4C6507-D8DC-C24C-98A3-E8034507A6CC}" type="presParOf" srcId="{CA76C0A2-F77F-EF4A-9CD3-D02060F5CC00}" destId="{F8245203-9706-0144-99A3-77AEAB478BD8}" srcOrd="4" destOrd="0" presId="urn:microsoft.com/office/officeart/2005/8/layout/hierarchy5"/>
    <dgm:cxn modelId="{9E9D3EA8-1888-3A4A-BD8D-AA75A6237DA7}" type="presParOf" srcId="{F8245203-9706-0144-99A3-77AEAB478BD8}" destId="{400C3E9F-0508-3E46-B5F5-A772A21291FC}" srcOrd="0" destOrd="0" presId="urn:microsoft.com/office/officeart/2005/8/layout/hierarchy5"/>
    <dgm:cxn modelId="{002B7343-C69F-A340-87AD-05F292D76399}" type="presParOf" srcId="{CA76C0A2-F77F-EF4A-9CD3-D02060F5CC00}" destId="{4F59BFEB-E5DC-1647-97EE-C0066ACD6972}" srcOrd="5" destOrd="0" presId="urn:microsoft.com/office/officeart/2005/8/layout/hierarchy5"/>
    <dgm:cxn modelId="{50B5B274-23D2-084D-AB0C-B5B9CCF6670C}" type="presParOf" srcId="{4F59BFEB-E5DC-1647-97EE-C0066ACD6972}" destId="{803CE136-CF4C-0149-B5F2-A38BAE84269F}" srcOrd="0" destOrd="0" presId="urn:microsoft.com/office/officeart/2005/8/layout/hierarchy5"/>
    <dgm:cxn modelId="{90BE4B7C-F77D-7641-AE90-208DF9D88219}" type="presParOf" srcId="{4F59BFEB-E5DC-1647-97EE-C0066ACD6972}" destId="{18F178DE-1900-8944-85E7-EDE0204E4332}" srcOrd="1" destOrd="0" presId="urn:microsoft.com/office/officeart/2005/8/layout/hierarchy5"/>
    <dgm:cxn modelId="{5C8C63A9-7E2E-F24C-989C-71921B785038}" type="presParOf" srcId="{18F178DE-1900-8944-85E7-EDE0204E4332}" destId="{CAC96A68-33AB-D648-B549-2470CBD60FFC}" srcOrd="0" destOrd="0" presId="urn:microsoft.com/office/officeart/2005/8/layout/hierarchy5"/>
    <dgm:cxn modelId="{D9301654-9B56-154E-8594-5E5EC3BD2139}" type="presParOf" srcId="{CAC96A68-33AB-D648-B549-2470CBD60FFC}" destId="{EDAF157A-116B-8C4F-8354-FE7638E15C08}" srcOrd="0" destOrd="0" presId="urn:microsoft.com/office/officeart/2005/8/layout/hierarchy5"/>
    <dgm:cxn modelId="{90920826-50EA-0E48-83AC-C9038E331B0A}" type="presParOf" srcId="{18F178DE-1900-8944-85E7-EDE0204E4332}" destId="{15D3800E-43B3-F747-9795-F04F2812814C}" srcOrd="1" destOrd="0" presId="urn:microsoft.com/office/officeart/2005/8/layout/hierarchy5"/>
    <dgm:cxn modelId="{A088E2E8-2670-9D4B-96C5-1D81A932A0CC}" type="presParOf" srcId="{15D3800E-43B3-F747-9795-F04F2812814C}" destId="{2318C688-EFDA-214E-B4EA-F5A8E3659A4A}" srcOrd="0" destOrd="0" presId="urn:microsoft.com/office/officeart/2005/8/layout/hierarchy5"/>
    <dgm:cxn modelId="{8BEFB855-E15F-5A43-8C9F-96D32C4988AC}" type="presParOf" srcId="{15D3800E-43B3-F747-9795-F04F2812814C}" destId="{E92C1038-AAA2-0E44-956A-54B327251293}" srcOrd="1" destOrd="0" presId="urn:microsoft.com/office/officeart/2005/8/layout/hierarchy5"/>
    <dgm:cxn modelId="{C25495FD-4A06-6849-BCF8-1364F8580988}" type="presParOf" srcId="{E92C1038-AAA2-0E44-956A-54B327251293}" destId="{E00AB8C2-5CD8-1042-ADBA-A917F36E3599}" srcOrd="0" destOrd="0" presId="urn:microsoft.com/office/officeart/2005/8/layout/hierarchy5"/>
    <dgm:cxn modelId="{DB79809A-E8EB-674F-AB33-6034227C914D}" type="presParOf" srcId="{E00AB8C2-5CD8-1042-ADBA-A917F36E3599}" destId="{8E9A088D-E999-2349-AA20-875018CE33E6}" srcOrd="0" destOrd="0" presId="urn:microsoft.com/office/officeart/2005/8/layout/hierarchy5"/>
    <dgm:cxn modelId="{A24373E9-B2DD-B54C-9E75-BAA18441314D}" type="presParOf" srcId="{E92C1038-AAA2-0E44-956A-54B327251293}" destId="{1477FE3F-7A9C-2843-A237-A0EA9767C2A5}" srcOrd="1" destOrd="0" presId="urn:microsoft.com/office/officeart/2005/8/layout/hierarchy5"/>
    <dgm:cxn modelId="{D70B2CA0-F7A5-D34B-BD46-249ADC10E93D}" type="presParOf" srcId="{1477FE3F-7A9C-2843-A237-A0EA9767C2A5}" destId="{601EF744-F2D5-6748-B5D1-05E3AFF3D55D}" srcOrd="0" destOrd="0" presId="urn:microsoft.com/office/officeart/2005/8/layout/hierarchy5"/>
    <dgm:cxn modelId="{D7FE094B-D6A8-8C40-B0ED-AD9AAEC499C6}" type="presParOf" srcId="{1477FE3F-7A9C-2843-A237-A0EA9767C2A5}" destId="{7EAD0812-7526-7D49-A5C5-6BEC5E6CD81C}" srcOrd="1" destOrd="0" presId="urn:microsoft.com/office/officeart/2005/8/layout/hierarchy5"/>
    <dgm:cxn modelId="{7184110E-8A54-4F4B-9261-03E97429BFB4}" type="presParOf" srcId="{E92C1038-AAA2-0E44-956A-54B327251293}" destId="{B1AA7308-C1BE-D047-93D4-80DA8D7A9486}" srcOrd="2" destOrd="0" presId="urn:microsoft.com/office/officeart/2005/8/layout/hierarchy5"/>
    <dgm:cxn modelId="{0DDDA0BF-600F-724F-93E5-A7422A2D95AC}" type="presParOf" srcId="{B1AA7308-C1BE-D047-93D4-80DA8D7A9486}" destId="{9C971081-C56A-D246-93B5-A1C8710FB5DD}" srcOrd="0" destOrd="0" presId="urn:microsoft.com/office/officeart/2005/8/layout/hierarchy5"/>
    <dgm:cxn modelId="{C81182E0-3A79-504A-9C57-C2C7AF322EEC}" type="presParOf" srcId="{E92C1038-AAA2-0E44-956A-54B327251293}" destId="{9F911692-2085-1A42-A820-EF5A5C9CCC9F}" srcOrd="3" destOrd="0" presId="urn:microsoft.com/office/officeart/2005/8/layout/hierarchy5"/>
    <dgm:cxn modelId="{D85CCACE-464D-1940-8770-42261D5CBB09}" type="presParOf" srcId="{9F911692-2085-1A42-A820-EF5A5C9CCC9F}" destId="{7B2B1148-6A1B-A54A-A0C6-DECE19BEEC0E}" srcOrd="0" destOrd="0" presId="urn:microsoft.com/office/officeart/2005/8/layout/hierarchy5"/>
    <dgm:cxn modelId="{D9F616A7-2AD6-B04D-B294-185BC3D8B595}" type="presParOf" srcId="{9F911692-2085-1A42-A820-EF5A5C9CCC9F}" destId="{5AE64714-23CB-5643-A67B-0B064469E18B}" srcOrd="1" destOrd="0" presId="urn:microsoft.com/office/officeart/2005/8/layout/hierarchy5"/>
    <dgm:cxn modelId="{5E7D4870-2573-4040-AB29-343D54CF2E55}" type="presParOf" srcId="{CA76C0A2-F77F-EF4A-9CD3-D02060F5CC00}" destId="{574B77A0-626C-1045-AAF5-F2AB27B1F5DA}" srcOrd="6" destOrd="0" presId="urn:microsoft.com/office/officeart/2005/8/layout/hierarchy5"/>
    <dgm:cxn modelId="{0C936341-4400-B948-B71F-2B5FEA381A55}" type="presParOf" srcId="{574B77A0-626C-1045-AAF5-F2AB27B1F5DA}" destId="{CAFF0831-B707-4D41-96DE-DCF153DF7301}" srcOrd="0" destOrd="0" presId="urn:microsoft.com/office/officeart/2005/8/layout/hierarchy5"/>
    <dgm:cxn modelId="{932FA9F9-37C3-234B-A347-790E49C70100}" type="presParOf" srcId="{CA76C0A2-F77F-EF4A-9CD3-D02060F5CC00}" destId="{AAF09F04-70A3-9C44-91B7-1AEF37C79F0D}" srcOrd="7" destOrd="0" presId="urn:microsoft.com/office/officeart/2005/8/layout/hierarchy5"/>
    <dgm:cxn modelId="{BDAF6D70-10DA-9145-8483-9427D02BBC92}" type="presParOf" srcId="{AAF09F04-70A3-9C44-91B7-1AEF37C79F0D}" destId="{DFAECAB5-1F0F-0244-8EFC-D6A688B7213F}" srcOrd="0" destOrd="0" presId="urn:microsoft.com/office/officeart/2005/8/layout/hierarchy5"/>
    <dgm:cxn modelId="{E6B862DD-69F5-1C49-AC65-772460954613}" type="presParOf" srcId="{AAF09F04-70A3-9C44-91B7-1AEF37C79F0D}" destId="{1CA347A3-E0A9-7145-B45D-FD17F908514F}" srcOrd="1" destOrd="0" presId="urn:microsoft.com/office/officeart/2005/8/layout/hierarchy5"/>
    <dgm:cxn modelId="{420E5ACA-04A9-3844-9CB8-6FF626281965}" type="presParOf" srcId="{1CA347A3-E0A9-7145-B45D-FD17F908514F}" destId="{34118EC2-4A09-CA46-95DD-E7A2EC353804}" srcOrd="0" destOrd="0" presId="urn:microsoft.com/office/officeart/2005/8/layout/hierarchy5"/>
    <dgm:cxn modelId="{00CCBAD7-2343-D649-A5F0-1103F67DBA59}" type="presParOf" srcId="{34118EC2-4A09-CA46-95DD-E7A2EC353804}" destId="{9500EC4D-909E-1F4C-9F61-73B1B5452F73}" srcOrd="0" destOrd="0" presId="urn:microsoft.com/office/officeart/2005/8/layout/hierarchy5"/>
    <dgm:cxn modelId="{83526F44-9C6A-7E43-9250-1AB4172A0BEC}" type="presParOf" srcId="{1CA347A3-E0A9-7145-B45D-FD17F908514F}" destId="{CBD95B19-59F1-2647-885D-C9C251B3824A}" srcOrd="1" destOrd="0" presId="urn:microsoft.com/office/officeart/2005/8/layout/hierarchy5"/>
    <dgm:cxn modelId="{E5EA95D5-EAEA-F647-90F5-5868C537EE59}" type="presParOf" srcId="{CBD95B19-59F1-2647-885D-C9C251B3824A}" destId="{3BA1678B-F963-A547-A78F-4497B680DFC6}" srcOrd="0" destOrd="0" presId="urn:microsoft.com/office/officeart/2005/8/layout/hierarchy5"/>
    <dgm:cxn modelId="{30A5EF4E-08B8-8942-A1A3-2C02157C78BB}" type="presParOf" srcId="{CBD95B19-59F1-2647-885D-C9C251B3824A}" destId="{90DCDBF3-A69C-E645-A5B1-5EA73F75E792}" srcOrd="1" destOrd="0" presId="urn:microsoft.com/office/officeart/2005/8/layout/hierarchy5"/>
    <dgm:cxn modelId="{0BAE866E-F8AB-F941-A9BE-2518BCF7BBB0}" type="presParOf" srcId="{90DCDBF3-A69C-E645-A5B1-5EA73F75E792}" destId="{7C79AE3A-ABA4-9C4A-B15F-E5FBBFF10D14}" srcOrd="0" destOrd="0" presId="urn:microsoft.com/office/officeart/2005/8/layout/hierarchy5"/>
    <dgm:cxn modelId="{FE78F9B6-98FA-2E42-B117-EBAF0FD55449}" type="presParOf" srcId="{7C79AE3A-ABA4-9C4A-B15F-E5FBBFF10D14}" destId="{738325F7-C719-9A45-8F09-C30285105CDD}" srcOrd="0" destOrd="0" presId="urn:microsoft.com/office/officeart/2005/8/layout/hierarchy5"/>
    <dgm:cxn modelId="{E252CFCE-5D5C-4944-908B-DA11D3D35BE2}" type="presParOf" srcId="{90DCDBF3-A69C-E645-A5B1-5EA73F75E792}" destId="{AC34C841-1364-974C-B15B-50860D454DB2}" srcOrd="1" destOrd="0" presId="urn:microsoft.com/office/officeart/2005/8/layout/hierarchy5"/>
    <dgm:cxn modelId="{D6D4C81A-9EE0-9A47-A846-214790FA923B}" type="presParOf" srcId="{AC34C841-1364-974C-B15B-50860D454DB2}" destId="{8F8DAC49-1018-E448-B861-6C887B4C5030}" srcOrd="0" destOrd="0" presId="urn:microsoft.com/office/officeart/2005/8/layout/hierarchy5"/>
    <dgm:cxn modelId="{A6619572-49D2-814F-A80B-7D01C190903C}" type="presParOf" srcId="{AC34C841-1364-974C-B15B-50860D454DB2}" destId="{B590C354-7BA5-184D-8185-9E622CAFFE3D}" srcOrd="1" destOrd="0" presId="urn:microsoft.com/office/officeart/2005/8/layout/hierarchy5"/>
    <dgm:cxn modelId="{6394CDE0-D6C1-CE48-824E-CF4FB6C0B5EE}" type="presParOf" srcId="{90DCDBF3-A69C-E645-A5B1-5EA73F75E792}" destId="{D712CAC3-E26C-F34C-BFD9-1A213A8AD00D}" srcOrd="2" destOrd="0" presId="urn:microsoft.com/office/officeart/2005/8/layout/hierarchy5"/>
    <dgm:cxn modelId="{B176DFC6-95BA-9A41-B1E2-1342273BB4DB}" type="presParOf" srcId="{D712CAC3-E26C-F34C-BFD9-1A213A8AD00D}" destId="{6032DDF0-CAC5-A649-BC39-6C0DCEA604F8}" srcOrd="0" destOrd="0" presId="urn:microsoft.com/office/officeart/2005/8/layout/hierarchy5"/>
    <dgm:cxn modelId="{D9BD158E-9E3B-294E-80DD-8CD3C59AA10F}" type="presParOf" srcId="{90DCDBF3-A69C-E645-A5B1-5EA73F75E792}" destId="{7363994A-8C77-3041-ABDF-51D45470DC17}" srcOrd="3" destOrd="0" presId="urn:microsoft.com/office/officeart/2005/8/layout/hierarchy5"/>
    <dgm:cxn modelId="{B418EC18-D7D4-E844-8531-B0C8555F9A58}" type="presParOf" srcId="{7363994A-8C77-3041-ABDF-51D45470DC17}" destId="{AC96F814-F619-894D-8F5B-79CB132C443E}" srcOrd="0" destOrd="0" presId="urn:microsoft.com/office/officeart/2005/8/layout/hierarchy5"/>
    <dgm:cxn modelId="{EDDCCCC3-2F4F-2F42-9588-1FB538011832}" type="presParOf" srcId="{7363994A-8C77-3041-ABDF-51D45470DC17}" destId="{C5CE3195-1207-D041-9C17-9ABE17DEBB09}" srcOrd="1" destOrd="0" presId="urn:microsoft.com/office/officeart/2005/8/layout/hierarchy5"/>
    <dgm:cxn modelId="{2193DB62-50A2-0A46-8369-4B9A880D6604}" type="presParOf" srcId="{DB6B0203-9DA7-2C47-9D4B-FD6DAE071C7E}" destId="{9679CE1F-C4CA-5741-BA96-4AC1FE559336}" srcOrd="1" destOrd="0" presId="urn:microsoft.com/office/officeart/2005/8/layout/hierarchy5"/>
    <dgm:cxn modelId="{6E883DDF-EBC4-D94F-A707-0BD899302085}" type="presParOf" srcId="{9679CE1F-C4CA-5741-BA96-4AC1FE559336}" destId="{9154527A-535A-004B-B74A-792B083DCEAF}" srcOrd="0" destOrd="0" presId="urn:microsoft.com/office/officeart/2005/8/layout/hierarchy5"/>
    <dgm:cxn modelId="{1D7BD653-56AC-764C-B4CF-3928EA669B93}" type="presParOf" srcId="{9154527A-535A-004B-B74A-792B083DCEAF}" destId="{D5619F8C-AE6D-C143-AB3F-DD82383B4E07}" srcOrd="0" destOrd="0" presId="urn:microsoft.com/office/officeart/2005/8/layout/hierarchy5"/>
    <dgm:cxn modelId="{FCF659F7-A3A3-BA4E-8BAF-F1204EF26455}" type="presParOf" srcId="{9154527A-535A-004B-B74A-792B083DCEAF}" destId="{0F933B0A-F492-8A4B-910A-2082BEDE7B06}" srcOrd="1" destOrd="0" presId="urn:microsoft.com/office/officeart/2005/8/layout/hierarchy5"/>
    <dgm:cxn modelId="{B56748F9-0CEE-764F-BDA9-719F22B53F33}" type="presParOf" srcId="{9679CE1F-C4CA-5741-BA96-4AC1FE559336}" destId="{DD303BB2-322A-2543-83D7-E134BB44B428}" srcOrd="1" destOrd="0" presId="urn:microsoft.com/office/officeart/2005/8/layout/hierarchy5"/>
    <dgm:cxn modelId="{C58FAFD0-850D-7C41-8E99-6831CE3F60FE}" type="presParOf" srcId="{DD303BB2-322A-2543-83D7-E134BB44B428}" destId="{2891A019-1F24-F942-9230-978585256C01}" srcOrd="0" destOrd="0" presId="urn:microsoft.com/office/officeart/2005/8/layout/hierarchy5"/>
    <dgm:cxn modelId="{F24D5686-47AD-0A4D-863C-F67433B137A8}" type="presParOf" srcId="{9679CE1F-C4CA-5741-BA96-4AC1FE559336}" destId="{0123CAE1-AC62-694C-AF73-8307636B4222}" srcOrd="2" destOrd="0" presId="urn:microsoft.com/office/officeart/2005/8/layout/hierarchy5"/>
    <dgm:cxn modelId="{2A179F30-AE3D-4A41-8EB4-332CF281496B}" type="presParOf" srcId="{0123CAE1-AC62-694C-AF73-8307636B4222}" destId="{B4A6B2F1-BB9D-8F46-99F0-60AC31AFD7A6}" srcOrd="0" destOrd="0" presId="urn:microsoft.com/office/officeart/2005/8/layout/hierarchy5"/>
    <dgm:cxn modelId="{7C8C8D61-1E9B-9C48-9896-D36A2E01BC43}" type="presParOf" srcId="{0123CAE1-AC62-694C-AF73-8307636B4222}" destId="{B1566B29-EAFD-704A-88E0-5F6B805AE9AA}" srcOrd="1" destOrd="0" presId="urn:microsoft.com/office/officeart/2005/8/layout/hierarchy5"/>
    <dgm:cxn modelId="{8831539A-C27A-DE49-AF11-9155687D57AC}" type="presParOf" srcId="{9679CE1F-C4CA-5741-BA96-4AC1FE559336}" destId="{802F68B8-B72E-D947-8D68-082F8EF4DFA5}" srcOrd="3" destOrd="0" presId="urn:microsoft.com/office/officeart/2005/8/layout/hierarchy5"/>
    <dgm:cxn modelId="{39373AEB-4382-6E48-A4DC-A83361A405D1}" type="presParOf" srcId="{802F68B8-B72E-D947-8D68-082F8EF4DFA5}" destId="{B5A52821-5EF4-AC41-8B8B-243912237666}" srcOrd="0" destOrd="0" presId="urn:microsoft.com/office/officeart/2005/8/layout/hierarchy5"/>
    <dgm:cxn modelId="{803ABACF-ACA4-AC4F-AD6A-10D0ED46B1AF}" type="presParOf" srcId="{9679CE1F-C4CA-5741-BA96-4AC1FE559336}" destId="{36936F67-9649-2041-B9F7-10EB0232992F}" srcOrd="4" destOrd="0" presId="urn:microsoft.com/office/officeart/2005/8/layout/hierarchy5"/>
    <dgm:cxn modelId="{1AE7A11B-C780-2343-9F28-B59F360B0F4C}" type="presParOf" srcId="{36936F67-9649-2041-B9F7-10EB0232992F}" destId="{676A73F1-2EB6-6E4F-8762-508079A9E9C6}" srcOrd="0" destOrd="0" presId="urn:microsoft.com/office/officeart/2005/8/layout/hierarchy5"/>
    <dgm:cxn modelId="{ED9C1BC1-68CB-DF4F-AB0D-3EFF2A9EE5DB}" type="presParOf" srcId="{36936F67-9649-2041-B9F7-10EB0232992F}" destId="{763EBAF0-2A88-8648-A7BA-D2D5642EBB2B}" srcOrd="1" destOrd="0" presId="urn:microsoft.com/office/officeart/2005/8/layout/hierarchy5"/>
    <dgm:cxn modelId="{6484417F-183F-CD47-B3EB-F087E598394A}" type="presParOf" srcId="{9679CE1F-C4CA-5741-BA96-4AC1FE559336}" destId="{6305F3F5-EAE6-C84F-BD94-B9A728C49456}" srcOrd="5" destOrd="0" presId="urn:microsoft.com/office/officeart/2005/8/layout/hierarchy5"/>
    <dgm:cxn modelId="{C542B8B1-74AA-B94C-919B-A9FF0A781914}" type="presParOf" srcId="{6305F3F5-EAE6-C84F-BD94-B9A728C49456}" destId="{50A8315F-BF76-7647-8650-0BE494ECE80F}" srcOrd="0" destOrd="0" presId="urn:microsoft.com/office/officeart/2005/8/layout/hierarchy5"/>
    <dgm:cxn modelId="{3FE7D271-A160-FC41-B9DC-64BB46E6AB67}" type="presParOf" srcId="{9679CE1F-C4CA-5741-BA96-4AC1FE559336}" destId="{378752C2-AA32-FF43-9B43-F6A55973AB82}" srcOrd="6" destOrd="0" presId="urn:microsoft.com/office/officeart/2005/8/layout/hierarchy5"/>
    <dgm:cxn modelId="{2CA29E97-4364-A747-B581-E9B67CEE3F44}" type="presParOf" srcId="{378752C2-AA32-FF43-9B43-F6A55973AB82}" destId="{06DA4A57-B1B2-214E-9100-DD034DB97205}" srcOrd="0" destOrd="0" presId="urn:microsoft.com/office/officeart/2005/8/layout/hierarchy5"/>
    <dgm:cxn modelId="{AB308FBF-E49A-3D44-AF68-23362C5097D9}" type="presParOf" srcId="{378752C2-AA32-FF43-9B43-F6A55973AB82}" destId="{A1CB807F-FC1B-484F-81E9-2E9FE0B8819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4A57-B1B2-214E-9100-DD034DB97205}">
      <dsp:nvSpPr>
        <dsp:cNvPr id="0" name=""/>
        <dsp:cNvSpPr/>
      </dsp:nvSpPr>
      <dsp:spPr>
        <a:xfrm>
          <a:off x="4597380" y="0"/>
          <a:ext cx="1137681" cy="567731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影响因素</a:t>
          </a:r>
        </a:p>
      </dsp:txBody>
      <dsp:txXfrm>
        <a:off x="4597380" y="0"/>
        <a:ext cx="1137681" cy="1703195"/>
      </dsp:txXfrm>
    </dsp:sp>
    <dsp:sp modelId="{676A73F1-2EB6-6E4F-8762-508079A9E9C6}">
      <dsp:nvSpPr>
        <dsp:cNvPr id="0" name=""/>
        <dsp:cNvSpPr/>
      </dsp:nvSpPr>
      <dsp:spPr>
        <a:xfrm>
          <a:off x="3270085" y="0"/>
          <a:ext cx="1137681" cy="567731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时间属性</a:t>
          </a:r>
          <a:endParaRPr lang="zh-CN" altLang="en-US" sz="2700" kern="1200"/>
        </a:p>
      </dsp:txBody>
      <dsp:txXfrm>
        <a:off x="3270085" y="0"/>
        <a:ext cx="1137681" cy="1703195"/>
      </dsp:txXfrm>
    </dsp:sp>
    <dsp:sp modelId="{B4A6B2F1-BB9D-8F46-99F0-60AC31AFD7A6}">
      <dsp:nvSpPr>
        <dsp:cNvPr id="0" name=""/>
        <dsp:cNvSpPr/>
      </dsp:nvSpPr>
      <dsp:spPr>
        <a:xfrm>
          <a:off x="1942790" y="0"/>
          <a:ext cx="1137681" cy="567731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影响层次</a:t>
          </a:r>
          <a:endParaRPr lang="zh-CN" altLang="en-US" sz="2700" kern="1200" dirty="0"/>
        </a:p>
      </dsp:txBody>
      <dsp:txXfrm>
        <a:off x="1942790" y="0"/>
        <a:ext cx="1137681" cy="1703195"/>
      </dsp:txXfrm>
    </dsp:sp>
    <dsp:sp modelId="{D5619F8C-AE6D-C143-AB3F-DD82383B4E07}">
      <dsp:nvSpPr>
        <dsp:cNvPr id="0" name=""/>
        <dsp:cNvSpPr/>
      </dsp:nvSpPr>
      <dsp:spPr>
        <a:xfrm>
          <a:off x="615495" y="0"/>
          <a:ext cx="1137681" cy="567731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注意力流动</a:t>
          </a:r>
        </a:p>
      </dsp:txBody>
      <dsp:txXfrm>
        <a:off x="615495" y="0"/>
        <a:ext cx="1137681" cy="1703195"/>
      </dsp:txXfrm>
    </dsp:sp>
    <dsp:sp modelId="{4F4F4614-970D-494A-9792-E57F004082F4}">
      <dsp:nvSpPr>
        <dsp:cNvPr id="0" name=""/>
        <dsp:cNvSpPr/>
      </dsp:nvSpPr>
      <dsp:spPr>
        <a:xfrm>
          <a:off x="710302" y="3339693"/>
          <a:ext cx="948067" cy="47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驱动力</a:t>
          </a:r>
        </a:p>
      </dsp:txBody>
      <dsp:txXfrm>
        <a:off x="724186" y="3353577"/>
        <a:ext cx="920299" cy="446265"/>
      </dsp:txXfrm>
    </dsp:sp>
    <dsp:sp modelId="{6F21E7CC-70D3-6044-B714-9532C99DA1A3}">
      <dsp:nvSpPr>
        <dsp:cNvPr id="0" name=""/>
        <dsp:cNvSpPr/>
      </dsp:nvSpPr>
      <dsp:spPr>
        <a:xfrm rot="17132988">
          <a:off x="1140670" y="2887772"/>
          <a:ext cx="141462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1414626" y="7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12618" y="2859921"/>
        <a:ext cx="70731" cy="70731"/>
      </dsp:txXfrm>
    </dsp:sp>
    <dsp:sp modelId="{6584C1BD-0BD6-6748-A339-7BEF7F12CD51}">
      <dsp:nvSpPr>
        <dsp:cNvPr id="0" name=""/>
        <dsp:cNvSpPr/>
      </dsp:nvSpPr>
      <dsp:spPr>
        <a:xfrm>
          <a:off x="2037597" y="1976846"/>
          <a:ext cx="948067" cy="47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外部冲击</a:t>
          </a:r>
          <a:endParaRPr lang="zh-CN" altLang="en-US" sz="1300" kern="1200"/>
        </a:p>
      </dsp:txBody>
      <dsp:txXfrm>
        <a:off x="2051481" y="1990730"/>
        <a:ext cx="920299" cy="446265"/>
      </dsp:txXfrm>
    </dsp:sp>
    <dsp:sp modelId="{6E239DEC-1029-294E-BCBE-D838F108D320}">
      <dsp:nvSpPr>
        <dsp:cNvPr id="0" name=""/>
        <dsp:cNvSpPr/>
      </dsp:nvSpPr>
      <dsp:spPr>
        <a:xfrm>
          <a:off x="2985665" y="2206348"/>
          <a:ext cx="37922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79227" y="75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5798" y="2204382"/>
        <a:ext cx="18961" cy="18961"/>
      </dsp:txXfrm>
    </dsp:sp>
    <dsp:sp modelId="{9AD43374-31F0-B349-A3E0-504D395B64DC}">
      <dsp:nvSpPr>
        <dsp:cNvPr id="0" name=""/>
        <dsp:cNvSpPr/>
      </dsp:nvSpPr>
      <dsp:spPr>
        <a:xfrm>
          <a:off x="3364892" y="1976846"/>
          <a:ext cx="948067" cy="47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强大且持久</a:t>
          </a:r>
          <a:endParaRPr lang="zh-CN" altLang="en-US" sz="1300" kern="1200"/>
        </a:p>
      </dsp:txBody>
      <dsp:txXfrm>
        <a:off x="3378776" y="1990730"/>
        <a:ext cx="920299" cy="446265"/>
      </dsp:txXfrm>
    </dsp:sp>
    <dsp:sp modelId="{250D5104-903A-5D4F-B52A-3C0C52B73101}">
      <dsp:nvSpPr>
        <dsp:cNvPr id="0" name=""/>
        <dsp:cNvSpPr/>
      </dsp:nvSpPr>
      <dsp:spPr>
        <a:xfrm rot="19457599">
          <a:off x="4269064" y="2070063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2065903"/>
        <a:ext cx="23350" cy="23350"/>
      </dsp:txXfrm>
    </dsp:sp>
    <dsp:sp modelId="{22649A42-0D88-4143-B936-DA2E97B2FC25}">
      <dsp:nvSpPr>
        <dsp:cNvPr id="0" name=""/>
        <dsp:cNvSpPr/>
      </dsp:nvSpPr>
      <dsp:spPr>
        <a:xfrm>
          <a:off x="4692187" y="1704276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1300" kern="1200"/>
            <a:t>外部冲击</a:t>
          </a:r>
        </a:p>
      </dsp:txBody>
      <dsp:txXfrm>
        <a:off x="4706071" y="1718160"/>
        <a:ext cx="920299" cy="446265"/>
      </dsp:txXfrm>
    </dsp:sp>
    <dsp:sp modelId="{94EFEC3D-2B4D-B341-8BFF-2292791847F9}">
      <dsp:nvSpPr>
        <dsp:cNvPr id="0" name=""/>
        <dsp:cNvSpPr/>
      </dsp:nvSpPr>
      <dsp:spPr>
        <a:xfrm rot="2142401">
          <a:off x="4269064" y="2342633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2338472"/>
        <a:ext cx="23350" cy="23350"/>
      </dsp:txXfrm>
    </dsp:sp>
    <dsp:sp modelId="{1236C0DA-7C39-AE4B-9E6B-A08D33B32D63}">
      <dsp:nvSpPr>
        <dsp:cNvPr id="0" name=""/>
        <dsp:cNvSpPr/>
      </dsp:nvSpPr>
      <dsp:spPr>
        <a:xfrm>
          <a:off x="4692187" y="2249415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推荐</a:t>
          </a:r>
          <a:endParaRPr lang="zh-CN" altLang="en-US" sz="1300" kern="1200"/>
        </a:p>
      </dsp:txBody>
      <dsp:txXfrm>
        <a:off x="4706071" y="2263299"/>
        <a:ext cx="920299" cy="446265"/>
      </dsp:txXfrm>
    </dsp:sp>
    <dsp:sp modelId="{0B84EE6A-3DD1-3644-B95E-63F563159985}">
      <dsp:nvSpPr>
        <dsp:cNvPr id="0" name=""/>
        <dsp:cNvSpPr/>
      </dsp:nvSpPr>
      <dsp:spPr>
        <a:xfrm rot="18289469">
          <a:off x="1515948" y="3296626"/>
          <a:ext cx="664070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664070" y="7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1382" y="3287539"/>
        <a:ext cx="33203" cy="33203"/>
      </dsp:txXfrm>
    </dsp:sp>
    <dsp:sp modelId="{615E8DCB-AAE8-8141-816C-09D485F1AB35}">
      <dsp:nvSpPr>
        <dsp:cNvPr id="0" name=""/>
        <dsp:cNvSpPr/>
      </dsp:nvSpPr>
      <dsp:spPr>
        <a:xfrm>
          <a:off x="2037597" y="2794554"/>
          <a:ext cx="948067" cy="47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内部扰动</a:t>
          </a:r>
          <a:endParaRPr lang="zh-CN" altLang="en-US" sz="1300" kern="1200"/>
        </a:p>
      </dsp:txBody>
      <dsp:txXfrm>
        <a:off x="2051481" y="2808438"/>
        <a:ext cx="920299" cy="446265"/>
      </dsp:txXfrm>
    </dsp:sp>
    <dsp:sp modelId="{0AC05B39-A4B0-BE44-9E09-DDDA72B3386A}">
      <dsp:nvSpPr>
        <dsp:cNvPr id="0" name=""/>
        <dsp:cNvSpPr/>
      </dsp:nvSpPr>
      <dsp:spPr>
        <a:xfrm>
          <a:off x="2985665" y="3024057"/>
          <a:ext cx="37922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79227" y="75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5798" y="3022091"/>
        <a:ext cx="18961" cy="18961"/>
      </dsp:txXfrm>
    </dsp:sp>
    <dsp:sp modelId="{F596E4A7-D75A-C541-BDD9-4D7BDEABD410}">
      <dsp:nvSpPr>
        <dsp:cNvPr id="0" name=""/>
        <dsp:cNvSpPr/>
      </dsp:nvSpPr>
      <dsp:spPr>
        <a:xfrm>
          <a:off x="3364892" y="2794554"/>
          <a:ext cx="948067" cy="47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累积性</a:t>
          </a:r>
          <a:endParaRPr lang="zh-CN" altLang="en-US" sz="1300" kern="1200"/>
        </a:p>
      </dsp:txBody>
      <dsp:txXfrm>
        <a:off x="3378776" y="2808438"/>
        <a:ext cx="920299" cy="446265"/>
      </dsp:txXfrm>
    </dsp:sp>
    <dsp:sp modelId="{3DFD6CF8-EB9D-3A40-BB74-623ABF8F7AD6}">
      <dsp:nvSpPr>
        <dsp:cNvPr id="0" name=""/>
        <dsp:cNvSpPr/>
      </dsp:nvSpPr>
      <dsp:spPr>
        <a:xfrm>
          <a:off x="4312960" y="3024057"/>
          <a:ext cx="37922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79227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3093" y="3022091"/>
        <a:ext cx="18961" cy="18961"/>
      </dsp:txXfrm>
    </dsp:sp>
    <dsp:sp modelId="{3255E63F-BF1E-D54D-B698-F08BA001DA85}">
      <dsp:nvSpPr>
        <dsp:cNvPr id="0" name=""/>
        <dsp:cNvSpPr/>
      </dsp:nvSpPr>
      <dsp:spPr>
        <a:xfrm>
          <a:off x="4692187" y="2794554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社会影响</a:t>
          </a:r>
          <a:endParaRPr lang="zh-CN" altLang="en-US" sz="1300" kern="1200"/>
        </a:p>
      </dsp:txBody>
      <dsp:txXfrm>
        <a:off x="4706071" y="2808438"/>
        <a:ext cx="920299" cy="446265"/>
      </dsp:txXfrm>
    </dsp:sp>
    <dsp:sp modelId="{F8245203-9706-0144-99A3-77AEAB478BD8}">
      <dsp:nvSpPr>
        <dsp:cNvPr id="0" name=""/>
        <dsp:cNvSpPr/>
      </dsp:nvSpPr>
      <dsp:spPr>
        <a:xfrm rot="2142401">
          <a:off x="1614474" y="3705481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6308" y="3701320"/>
        <a:ext cx="23350" cy="23350"/>
      </dsp:txXfrm>
    </dsp:sp>
    <dsp:sp modelId="{803CE136-CF4C-0149-B5F2-A38BAE84269F}">
      <dsp:nvSpPr>
        <dsp:cNvPr id="0" name=""/>
        <dsp:cNvSpPr/>
      </dsp:nvSpPr>
      <dsp:spPr>
        <a:xfrm>
          <a:off x="2037597" y="3612263"/>
          <a:ext cx="948067" cy="47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受众的兴趣偏好</a:t>
          </a:r>
          <a:endParaRPr lang="zh-CN" altLang="en-US" sz="1300" kern="1200"/>
        </a:p>
      </dsp:txBody>
      <dsp:txXfrm>
        <a:off x="2051481" y="3626147"/>
        <a:ext cx="920299" cy="446265"/>
      </dsp:txXfrm>
    </dsp:sp>
    <dsp:sp modelId="{CAC96A68-33AB-D648-B549-2470CBD60FFC}">
      <dsp:nvSpPr>
        <dsp:cNvPr id="0" name=""/>
        <dsp:cNvSpPr/>
      </dsp:nvSpPr>
      <dsp:spPr>
        <a:xfrm>
          <a:off x="2985665" y="3841765"/>
          <a:ext cx="37922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79227" y="75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5798" y="3839799"/>
        <a:ext cx="18961" cy="18961"/>
      </dsp:txXfrm>
    </dsp:sp>
    <dsp:sp modelId="{2318C688-EFDA-214E-B4EA-F5A8E3659A4A}">
      <dsp:nvSpPr>
        <dsp:cNvPr id="0" name=""/>
        <dsp:cNvSpPr/>
      </dsp:nvSpPr>
      <dsp:spPr>
        <a:xfrm>
          <a:off x="3364892" y="3612263"/>
          <a:ext cx="948067" cy="47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稳定性</a:t>
          </a:r>
          <a:endParaRPr lang="zh-CN" altLang="en-US" sz="1300" kern="1200"/>
        </a:p>
      </dsp:txBody>
      <dsp:txXfrm>
        <a:off x="3378776" y="3626147"/>
        <a:ext cx="920299" cy="446265"/>
      </dsp:txXfrm>
    </dsp:sp>
    <dsp:sp modelId="{E00AB8C2-5CD8-1042-ADBA-A917F36E3599}">
      <dsp:nvSpPr>
        <dsp:cNvPr id="0" name=""/>
        <dsp:cNvSpPr/>
      </dsp:nvSpPr>
      <dsp:spPr>
        <a:xfrm rot="19457599">
          <a:off x="4269064" y="3705481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3701320"/>
        <a:ext cx="23350" cy="23350"/>
      </dsp:txXfrm>
    </dsp:sp>
    <dsp:sp modelId="{601EF744-F2D5-6748-B5D1-05E3AFF3D55D}">
      <dsp:nvSpPr>
        <dsp:cNvPr id="0" name=""/>
        <dsp:cNvSpPr/>
      </dsp:nvSpPr>
      <dsp:spPr>
        <a:xfrm>
          <a:off x="4692187" y="3339693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1300" kern="1200"/>
            <a:t>检索</a:t>
          </a:r>
        </a:p>
      </dsp:txBody>
      <dsp:txXfrm>
        <a:off x="4706071" y="3353577"/>
        <a:ext cx="920299" cy="446265"/>
      </dsp:txXfrm>
    </dsp:sp>
    <dsp:sp modelId="{B1AA7308-C1BE-D047-93D4-80DA8D7A9486}">
      <dsp:nvSpPr>
        <dsp:cNvPr id="0" name=""/>
        <dsp:cNvSpPr/>
      </dsp:nvSpPr>
      <dsp:spPr>
        <a:xfrm rot="2142401">
          <a:off x="4269064" y="3978050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3973889"/>
        <a:ext cx="23350" cy="23350"/>
      </dsp:txXfrm>
    </dsp:sp>
    <dsp:sp modelId="{7B2B1148-6A1B-A54A-A0C6-DECE19BEEC0E}">
      <dsp:nvSpPr>
        <dsp:cNvPr id="0" name=""/>
        <dsp:cNvSpPr/>
      </dsp:nvSpPr>
      <dsp:spPr>
        <a:xfrm>
          <a:off x="4692187" y="3884833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排名、评论和收藏</a:t>
          </a:r>
          <a:endParaRPr lang="zh-CN" altLang="en-US" sz="1300" kern="1200"/>
        </a:p>
      </dsp:txBody>
      <dsp:txXfrm>
        <a:off x="4706071" y="3898717"/>
        <a:ext cx="920299" cy="446265"/>
      </dsp:txXfrm>
    </dsp:sp>
    <dsp:sp modelId="{574B77A0-626C-1045-AAF5-F2AB27B1F5DA}">
      <dsp:nvSpPr>
        <dsp:cNvPr id="0" name=""/>
        <dsp:cNvSpPr/>
      </dsp:nvSpPr>
      <dsp:spPr>
        <a:xfrm rot="4467012">
          <a:off x="1140670" y="4250620"/>
          <a:ext cx="141462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1414626" y="7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12618" y="4222769"/>
        <a:ext cx="70731" cy="70731"/>
      </dsp:txXfrm>
    </dsp:sp>
    <dsp:sp modelId="{DFAECAB5-1F0F-0244-8EFC-D6A688B7213F}">
      <dsp:nvSpPr>
        <dsp:cNvPr id="0" name=""/>
        <dsp:cNvSpPr/>
      </dsp:nvSpPr>
      <dsp:spPr>
        <a:xfrm>
          <a:off x="2037597" y="4702541"/>
          <a:ext cx="948067" cy="47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媒介产品的新颖性</a:t>
          </a:r>
          <a:endParaRPr lang="zh-CN" altLang="en-US" sz="1300" kern="1200"/>
        </a:p>
      </dsp:txBody>
      <dsp:txXfrm>
        <a:off x="2051481" y="4716425"/>
        <a:ext cx="920299" cy="446265"/>
      </dsp:txXfrm>
    </dsp:sp>
    <dsp:sp modelId="{34118EC2-4A09-CA46-95DD-E7A2EC353804}">
      <dsp:nvSpPr>
        <dsp:cNvPr id="0" name=""/>
        <dsp:cNvSpPr/>
      </dsp:nvSpPr>
      <dsp:spPr>
        <a:xfrm>
          <a:off x="2985665" y="4932043"/>
          <a:ext cx="37922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79227" y="75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5798" y="4930077"/>
        <a:ext cx="18961" cy="18961"/>
      </dsp:txXfrm>
    </dsp:sp>
    <dsp:sp modelId="{3BA1678B-F963-A547-A78F-4497B680DFC6}">
      <dsp:nvSpPr>
        <dsp:cNvPr id="0" name=""/>
        <dsp:cNvSpPr/>
      </dsp:nvSpPr>
      <dsp:spPr>
        <a:xfrm>
          <a:off x="3364892" y="4702541"/>
          <a:ext cx="948067" cy="47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衰减性</a:t>
          </a:r>
          <a:endParaRPr lang="zh-CN" altLang="en-US" sz="1300" kern="1200"/>
        </a:p>
      </dsp:txBody>
      <dsp:txXfrm>
        <a:off x="3378776" y="4716425"/>
        <a:ext cx="920299" cy="446265"/>
      </dsp:txXfrm>
    </dsp:sp>
    <dsp:sp modelId="{7C79AE3A-ABA4-9C4A-B15F-E5FBBFF10D14}">
      <dsp:nvSpPr>
        <dsp:cNvPr id="0" name=""/>
        <dsp:cNvSpPr/>
      </dsp:nvSpPr>
      <dsp:spPr>
        <a:xfrm rot="19457599">
          <a:off x="4269064" y="4795759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4791598"/>
        <a:ext cx="23350" cy="23350"/>
      </dsp:txXfrm>
    </dsp:sp>
    <dsp:sp modelId="{8F8DAC49-1018-E448-B861-6C887B4C5030}">
      <dsp:nvSpPr>
        <dsp:cNvPr id="0" name=""/>
        <dsp:cNvSpPr/>
      </dsp:nvSpPr>
      <dsp:spPr>
        <a:xfrm>
          <a:off x="4692187" y="4429972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1300" kern="1200"/>
            <a:t>视频的流行度</a:t>
          </a:r>
        </a:p>
      </dsp:txBody>
      <dsp:txXfrm>
        <a:off x="4706071" y="4443856"/>
        <a:ext cx="920299" cy="446265"/>
      </dsp:txXfrm>
    </dsp:sp>
    <dsp:sp modelId="{D712CAC3-E26C-F34C-BFD9-1A213A8AD00D}">
      <dsp:nvSpPr>
        <dsp:cNvPr id="0" name=""/>
        <dsp:cNvSpPr/>
      </dsp:nvSpPr>
      <dsp:spPr>
        <a:xfrm rot="2142401">
          <a:off x="4269064" y="5068328"/>
          <a:ext cx="467019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467019" y="7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90898" y="5064167"/>
        <a:ext cx="23350" cy="23350"/>
      </dsp:txXfrm>
    </dsp:sp>
    <dsp:sp modelId="{AC96F814-F619-894D-8F5B-79CB132C443E}">
      <dsp:nvSpPr>
        <dsp:cNvPr id="0" name=""/>
        <dsp:cNvSpPr/>
      </dsp:nvSpPr>
      <dsp:spPr>
        <a:xfrm>
          <a:off x="4692187" y="4975111"/>
          <a:ext cx="948067" cy="47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视频的种类</a:t>
          </a:r>
          <a:endParaRPr lang="zh-CN" altLang="en-US" sz="1300" kern="1200"/>
        </a:p>
      </dsp:txBody>
      <dsp:txXfrm>
        <a:off x="4706071" y="4988995"/>
        <a:ext cx="920299" cy="44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02B8-E827-604C-8BE8-CA31F0D1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1060530"/>
            <a:ext cx="4860131" cy="22560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AB50-64E5-8849-B252-7CE90D31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2" y="3403594"/>
            <a:ext cx="4860131" cy="15645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FD3BC-B2AF-FF42-AD4D-18FDA2A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7AF-960E-464C-8A51-1DF1DA4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AC82-1CD4-EF43-8D30-2D865FC8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09D4-A880-8D4E-925E-3FDD6D36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6F3DF-AC7E-1E41-8596-8369CFFB8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215EB-5B53-264D-BD70-6EFDCF6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A16B1-BA3F-1141-96C4-1466ACA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533ED-36BB-CD49-A6F9-55C783F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5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D2C9D9-D185-5F41-9620-A39D18F1E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BE676-724A-3043-8851-4FD19B84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3" y="345010"/>
            <a:ext cx="4110861" cy="549164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41F6-0EF2-954C-A272-A8A04689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11D92-502B-1F4E-B2D6-997E33BB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A1BA-CB95-C646-AFE1-7B89A5F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4DCE-EBB3-CA4A-AA5C-AC3B4AA8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45C0-1685-4542-A40B-3F95D436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5DB0-29EA-FB44-B0AB-8459FF06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924B5-88E3-B34F-91EA-3BDF2AD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9B39-2712-6E47-B169-03124E2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3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D5F2-D5EA-2640-81DD-ABD74A7B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9" y="1615548"/>
            <a:ext cx="5589151" cy="2695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4F4F-1596-B641-A116-04759ED5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9" y="4336621"/>
            <a:ext cx="5589151" cy="1417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E5500-96CF-7F4C-BED5-091BCB1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C2181-1E94-B94B-B31D-5D43915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C813-075F-9847-B76B-1C52FDB9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61A68-49EF-F84B-B8D1-7F77A056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437A3-7EDE-EE41-9012-8C09DF45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3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F9A51-2E1E-794F-8DA9-1BF8CA935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9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8C1E8-DDAC-E043-86B1-43A42F09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3C752-A312-B14B-B240-0FB319A1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EF5EE-01E2-3E40-8282-E00275E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3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D6629-B511-CB4C-B0AB-63EE668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90A1B-05A7-574B-B98C-11132EAA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7" y="1588544"/>
            <a:ext cx="2741417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72EF4-C49B-6A45-B659-C071B5F5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7" y="2367065"/>
            <a:ext cx="2741417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CA22A-CFF9-FE45-9AD7-F9DC53E7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9" y="1588544"/>
            <a:ext cx="2754920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97DE77-0A18-A640-975C-10ED4C1E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9" y="2367065"/>
            <a:ext cx="2754920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FE3C6-22E3-A24E-84BC-9E4C373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0EB11-2D84-A643-B6C9-2885284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77C81-0CA3-3143-88A8-98DED78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95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B3E7-9BF8-FB45-8B85-DE60251C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6B1FE-08C0-E642-A80F-84F9C178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6EF19-E1B7-714F-8C86-4CE42869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D9A80-0C5C-FA41-9F4C-A32C649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85F0F-792C-C24C-AAD6-84895AD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6F684-AB42-D64E-98E2-2FC61262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B0FD-DB0F-014B-93A0-DE562E9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4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B2DF-B254-104F-8CDC-4E6B0C3F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AFBF0-69CD-084A-B5C0-78E0F112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27255-2D35-1341-9CF9-48C69B34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DB522-CF7A-5B48-8C3D-BDCAA745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1FA72-95D6-5143-A111-D39DC81C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EA9B8-7C39-6B46-B8B3-AB387695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880C-E3D2-6948-B1E0-EC028F5C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6189C-A3C1-A542-B902-1795E8B21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83832-F58A-1841-863E-E3C5F268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CBB82-9D71-E844-876D-F28B1ECC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D5C29-01FC-B641-B2E4-1618930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5DFC5-3908-8B40-A928-E17BCDDD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7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ABC78-7DD7-3740-B9C1-B10CBB15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64605-D642-9748-9BB4-EAFEFEDA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3" y="1725047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95D3-70C5-0A43-9DCA-BCF493B7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2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28CA-EB39-784C-8D27-FD2FFCD1114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6AEE2-C400-1941-A466-242A2623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58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E4DAB-32D7-2F4B-925C-49F4BDF1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3789884-6F2C-4C4B-A287-3D3C43889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566048"/>
              </p:ext>
            </p:extLst>
          </p:nvPr>
        </p:nvGraphicFramePr>
        <p:xfrm>
          <a:off x="0" y="281354"/>
          <a:ext cx="6350558" cy="567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4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Macintosh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6</cp:revision>
  <dcterms:created xsi:type="dcterms:W3CDTF">2021-05-12T15:11:01Z</dcterms:created>
  <dcterms:modified xsi:type="dcterms:W3CDTF">2021-07-01T16:18:23Z</dcterms:modified>
</cp:coreProperties>
</file>