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王成军" userId="418c13bd-b146-4c7e-80ee-620a6e5f8725" providerId="ADAL" clId="{DEA09B67-B6B3-4D4F-B688-95A5302D682A}"/>
    <pc:docChg chg="modSld">
      <pc:chgData name="王成军" userId="418c13bd-b146-4c7e-80ee-620a6e5f8725" providerId="ADAL" clId="{DEA09B67-B6B3-4D4F-B688-95A5302D682A}" dt="2021-01-11T06:49:48.854" v="103" actId="478"/>
      <pc:docMkLst>
        <pc:docMk/>
      </pc:docMkLst>
      <pc:sldChg chg="addSp delSp modSp mod">
        <pc:chgData name="王成军" userId="418c13bd-b146-4c7e-80ee-620a6e5f8725" providerId="ADAL" clId="{DEA09B67-B6B3-4D4F-B688-95A5302D682A}" dt="2021-01-11T06:49:48.854" v="103" actId="478"/>
        <pc:sldMkLst>
          <pc:docMk/>
          <pc:sldMk cId="2222445351" sldId="256"/>
        </pc:sldMkLst>
        <pc:spChg chg="del">
          <ac:chgData name="王成军" userId="418c13bd-b146-4c7e-80ee-620a6e5f8725" providerId="ADAL" clId="{DEA09B67-B6B3-4D4F-B688-95A5302D682A}" dt="2021-01-11T06:49:48.854" v="103" actId="478"/>
          <ac:spMkLst>
            <pc:docMk/>
            <pc:sldMk cId="2222445351" sldId="256"/>
            <ac:spMk id="15" creationId="{72573A20-07A1-E64C-820A-5DE35914F434}"/>
          </ac:spMkLst>
        </pc:spChg>
        <pc:spChg chg="add mod">
          <ac:chgData name="王成军" userId="418c13bd-b146-4c7e-80ee-620a6e5f8725" providerId="ADAL" clId="{DEA09B67-B6B3-4D4F-B688-95A5302D682A}" dt="2021-01-11T06:49:44.815" v="102" actId="1036"/>
          <ac:spMkLst>
            <pc:docMk/>
            <pc:sldMk cId="2222445351" sldId="256"/>
            <ac:spMk id="36" creationId="{89B46223-FF85-BE4A-A29A-E487110055F6}"/>
          </ac:spMkLst>
        </pc:spChg>
        <pc:spChg chg="mod">
          <ac:chgData name="王成军" userId="418c13bd-b146-4c7e-80ee-620a6e5f8725" providerId="ADAL" clId="{DEA09B67-B6B3-4D4F-B688-95A5302D682A}" dt="2021-01-11T06:49:33.097" v="63" actId="1035"/>
          <ac:spMkLst>
            <pc:docMk/>
            <pc:sldMk cId="2222445351" sldId="256"/>
            <ac:spMk id="62" creationId="{38D22CED-2407-A544-A2E1-1519F3582B2B}"/>
          </ac:spMkLst>
        </pc:spChg>
        <pc:cxnChg chg="add mod">
          <ac:chgData name="王成军" userId="418c13bd-b146-4c7e-80ee-620a6e5f8725" providerId="ADAL" clId="{DEA09B67-B6B3-4D4F-B688-95A5302D682A}" dt="2021-01-11T06:49:37.672" v="81" actId="1036"/>
          <ac:cxnSpMkLst>
            <pc:docMk/>
            <pc:sldMk cId="2222445351" sldId="256"/>
            <ac:cxnSpMk id="38" creationId="{FE0FD639-F8BB-EF43-A609-EB2D5E0DEE2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CEBBE-90DE-4349-B269-7FE418EEE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37D8A3-DEB2-3645-A4DE-22952E9BC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31A80E-889C-4D41-BAC2-037F0C5A8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A393-9576-1844-9980-66F434BA0E04}" type="datetimeFigureOut">
              <a:rPr kumimoji="1" lang="zh-CN" altLang="en-US" smtClean="0"/>
              <a:t>2022/4/2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1C7E5E-4036-BC4B-A860-2E8E98B4F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0EE101-C596-274A-B748-3E5B83EB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EBAFD-76EF-2741-8D71-E4605326DF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0553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8485E-248B-0E4E-B58E-91F0A3C3A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FC5E81-4F8C-424D-9C3C-9E060A366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AB72A0-6440-DD41-AF66-6619185E6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A393-9576-1844-9980-66F434BA0E04}" type="datetimeFigureOut">
              <a:rPr kumimoji="1" lang="zh-CN" altLang="en-US" smtClean="0"/>
              <a:t>2022/4/2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BA66EC-DC7A-E942-BBEB-5C8AAD00D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E9DA93-8BEF-5142-87E5-C6743006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EBAFD-76EF-2741-8D71-E4605326DF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690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1DDE229-1D57-2E44-A217-824A82ED7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7C251A-38FA-764C-9C31-D16E74AA0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ABF4D0-6EAC-514C-AFD4-834E0C51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A393-9576-1844-9980-66F434BA0E04}" type="datetimeFigureOut">
              <a:rPr kumimoji="1" lang="zh-CN" altLang="en-US" smtClean="0"/>
              <a:t>2022/4/2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944E85-1C93-9447-9FC8-2EE8F9B51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D1298F-963A-D243-A5D9-11C239341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EBAFD-76EF-2741-8D71-E4605326DF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833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316D7-61AE-F84D-9651-B74929E5D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0756A8-587F-DD40-94D9-DCE869EC7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CD568E-77E7-424C-B6EB-E15151934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A393-9576-1844-9980-66F434BA0E04}" type="datetimeFigureOut">
              <a:rPr kumimoji="1" lang="zh-CN" altLang="en-US" smtClean="0"/>
              <a:t>2022/4/2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38F245-94C0-F34E-A6D8-A104464F3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309EE1-9329-6F42-9EDC-9A242C9A3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EBAFD-76EF-2741-8D71-E4605326DF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098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61494-15F1-4F4E-BD2B-04F0877BA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5624F7-5A96-B545-8877-CC4E4B07B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DC980-897E-F247-BB4C-1F3F03670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A393-9576-1844-9980-66F434BA0E04}" type="datetimeFigureOut">
              <a:rPr kumimoji="1" lang="zh-CN" altLang="en-US" smtClean="0"/>
              <a:t>2022/4/2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39C09B-024B-1A44-A306-02FB525DE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851162-BCB1-5D41-AB64-F47A50820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EBAFD-76EF-2741-8D71-E4605326DF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3442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A51E5-E45B-BC41-9965-3C8CB2F65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8EB4DA-D310-B348-B2CD-0749766C27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802A58-CC94-3D4C-9655-42B9A538F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3888E7-B373-F947-807F-777D10399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A393-9576-1844-9980-66F434BA0E04}" type="datetimeFigureOut">
              <a:rPr kumimoji="1" lang="zh-CN" altLang="en-US" smtClean="0"/>
              <a:t>2022/4/2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10FCB9-F712-944A-8F35-97C9EB2E9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7C4B4A-67AE-8C46-A3EE-B1BBC6DEF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EBAFD-76EF-2741-8D71-E4605326DF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2200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71330A-0E65-B54A-9B37-04257C018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0A198-2B55-5041-B584-2F5E8F9A5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B76A18-368B-FB46-8212-43D8A26B0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6CDF216-DF8A-5948-BBD8-109E98416E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2189EA-1AD9-E643-8654-83A72B57DD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6358D5-B11F-BA44-9C7E-B15F2FDE9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A393-9576-1844-9980-66F434BA0E04}" type="datetimeFigureOut">
              <a:rPr kumimoji="1" lang="zh-CN" altLang="en-US" smtClean="0"/>
              <a:t>2022/4/2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2E6F481-BA29-DD4F-877F-40ABBD503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AFC88B-172F-8644-8E9E-4D8308891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EBAFD-76EF-2741-8D71-E4605326DF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2597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3D954-55E2-B745-AC6B-3FC3AE11A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D2A99F-5FE3-F848-96EC-BD212DA2E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A393-9576-1844-9980-66F434BA0E04}" type="datetimeFigureOut">
              <a:rPr kumimoji="1" lang="zh-CN" altLang="en-US" smtClean="0"/>
              <a:t>2022/4/2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D53455-EE05-0749-B547-AB44B6026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740A33E-BCBA-A74B-9ECF-0F6DB3C28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EBAFD-76EF-2741-8D71-E4605326DF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664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88A9C1-4D71-4745-9E46-271E28385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A393-9576-1844-9980-66F434BA0E04}" type="datetimeFigureOut">
              <a:rPr kumimoji="1" lang="zh-CN" altLang="en-US" smtClean="0"/>
              <a:t>2022/4/2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354DED-A607-9442-93F5-B84148D61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8A1F1-ADA2-A149-8EEA-A43F35D02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EBAFD-76EF-2741-8D71-E4605326DF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055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7068E-C633-3341-AD4E-67CE89EDE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A4016C-8155-5D4C-A297-C52704A5C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D63BBA-C6E9-5248-9581-252C3AE3A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3BD3CD-08C3-284D-AAC7-F93E8CAB4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A393-9576-1844-9980-66F434BA0E04}" type="datetimeFigureOut">
              <a:rPr kumimoji="1" lang="zh-CN" altLang="en-US" smtClean="0"/>
              <a:t>2022/4/2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481D49-CD45-9749-A00E-E0A99CF23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B2B72E-EEA6-024B-9AA5-211CD2ED0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EBAFD-76EF-2741-8D71-E4605326DF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5828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FECBC-8EDC-4642-96C0-25D8BE0A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D60A7E-7FEA-384F-9A1F-0530FDEAEE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37E797-72CA-614C-82DC-2A242177A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08CA28-FA99-5E4F-84A8-E34F825A4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A393-9576-1844-9980-66F434BA0E04}" type="datetimeFigureOut">
              <a:rPr kumimoji="1" lang="zh-CN" altLang="en-US" smtClean="0"/>
              <a:t>2022/4/2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11D9AF-3274-2248-9035-6B870A4EC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55FE0C-8261-6E4B-8732-284CE486F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EBAFD-76EF-2741-8D71-E4605326DF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537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E33A74-199C-BB4E-9785-041CEBF93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BC8C74-06F1-D845-8E18-32030C321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AB734D-63C0-884A-9FFB-C8798F7510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6A393-9576-1844-9980-66F434BA0E04}" type="datetimeFigureOut">
              <a:rPr kumimoji="1" lang="zh-CN" altLang="en-US" smtClean="0"/>
              <a:t>2022/4/2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5F601A-947E-5F4C-820A-17E2E4B601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CABA80-EA79-DE45-8B99-982B3CC5A6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EBAFD-76EF-2741-8D71-E4605326DF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467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>
            <a:extLst>
              <a:ext uri="{FF2B5EF4-FFF2-40B4-BE49-F238E27FC236}">
                <a16:creationId xmlns:a16="http://schemas.microsoft.com/office/drawing/2014/main" id="{0B03417B-3B68-6741-A8E2-1673097704F2}"/>
              </a:ext>
            </a:extLst>
          </p:cNvPr>
          <p:cNvGrpSpPr/>
          <p:nvPr/>
        </p:nvGrpSpPr>
        <p:grpSpPr>
          <a:xfrm>
            <a:off x="1056420" y="350517"/>
            <a:ext cx="10079159" cy="5756901"/>
            <a:chOff x="695844" y="67631"/>
            <a:chExt cx="10079159" cy="5756901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15DDEFFA-0DF2-AF48-99D7-398CE354CA84}"/>
                </a:ext>
              </a:extLst>
            </p:cNvPr>
            <p:cNvGrpSpPr/>
            <p:nvPr/>
          </p:nvGrpSpPr>
          <p:grpSpPr>
            <a:xfrm>
              <a:off x="1416997" y="1033467"/>
              <a:ext cx="9358006" cy="4791065"/>
              <a:chOff x="1814818" y="723900"/>
              <a:chExt cx="8399753" cy="4038600"/>
            </a:xfrm>
          </p:grpSpPr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5B6664AD-41BD-E34D-A438-7D7AD8BCA5CC}"/>
                  </a:ext>
                </a:extLst>
              </p:cNvPr>
              <p:cNvGrpSpPr/>
              <p:nvPr/>
            </p:nvGrpSpPr>
            <p:grpSpPr>
              <a:xfrm>
                <a:off x="1814818" y="723900"/>
                <a:ext cx="8399753" cy="2921000"/>
                <a:chOff x="1814818" y="723900"/>
                <a:chExt cx="8399753" cy="2921000"/>
              </a:xfrm>
            </p:grpSpPr>
            <p:pic>
              <p:nvPicPr>
                <p:cNvPr id="4" name="图形 2" descr="带齿轮的头部">
                  <a:extLst>
                    <a:ext uri="{FF2B5EF4-FFF2-40B4-BE49-F238E27FC236}">
                      <a16:creationId xmlns:a16="http://schemas.microsoft.com/office/drawing/2014/main" id="{C55EACAE-0E1E-CC44-BB4D-E2986144F307}"/>
                    </a:ext>
                  </a:extLst>
                </p:cNvPr>
                <p:cNvPicPr/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14818" y="723900"/>
                  <a:ext cx="541655" cy="541655"/>
                </a:xfrm>
                <a:prstGeom prst="rect">
                  <a:avLst/>
                </a:prstGeom>
              </p:spPr>
            </p:pic>
            <p:pic>
              <p:nvPicPr>
                <p:cNvPr id="5" name="图形 6" descr="带齿轮的头部">
                  <a:extLst>
                    <a:ext uri="{FF2B5EF4-FFF2-40B4-BE49-F238E27FC236}">
                      <a16:creationId xmlns:a16="http://schemas.microsoft.com/office/drawing/2014/main" id="{A6DF9970-969F-1549-AC96-E35D44A74194}"/>
                    </a:ext>
                  </a:extLst>
                </p:cNvPr>
                <p:cNvPicPr/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14820" y="1907923"/>
                  <a:ext cx="541655" cy="541655"/>
                </a:xfrm>
                <a:prstGeom prst="rect">
                  <a:avLst/>
                </a:prstGeom>
              </p:spPr>
            </p:pic>
            <p:pic>
              <p:nvPicPr>
                <p:cNvPr id="10" name="图形 10" descr="迷宫">
                  <a:extLst>
                    <a:ext uri="{FF2B5EF4-FFF2-40B4-BE49-F238E27FC236}">
                      <a16:creationId xmlns:a16="http://schemas.microsoft.com/office/drawing/2014/main" id="{6402CB85-B1C2-EC40-B06C-BFE06634A6E7}"/>
                    </a:ext>
                  </a:extLst>
                </p:cNvPr>
                <p:cNvPicPr/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15764" y="1400466"/>
                  <a:ext cx="1498807" cy="1516965"/>
                </a:xfrm>
                <a:prstGeom prst="rect">
                  <a:avLst/>
                </a:prstGeom>
              </p:spPr>
            </p:pic>
            <p:pic>
              <p:nvPicPr>
                <p:cNvPr id="11" name="图形 5" descr="带齿轮的头部">
                  <a:extLst>
                    <a:ext uri="{FF2B5EF4-FFF2-40B4-BE49-F238E27FC236}">
                      <a16:creationId xmlns:a16="http://schemas.microsoft.com/office/drawing/2014/main" id="{9B036223-4759-9641-9C6C-4B45A8AA4EB9}"/>
                    </a:ext>
                  </a:extLst>
                </p:cNvPr>
                <p:cNvPicPr/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14819" y="3103245"/>
                  <a:ext cx="541655" cy="541655"/>
                </a:xfrm>
                <a:prstGeom prst="rect">
                  <a:avLst/>
                </a:prstGeom>
              </p:spPr>
            </p:pic>
            <p:cxnSp>
              <p:nvCxnSpPr>
                <p:cNvPr id="24" name="直线箭头连接符 23">
                  <a:extLst>
                    <a:ext uri="{FF2B5EF4-FFF2-40B4-BE49-F238E27FC236}">
                      <a16:creationId xmlns:a16="http://schemas.microsoft.com/office/drawing/2014/main" id="{25E5CF7C-5F05-AA46-BE1C-5F7395DC2A5C}"/>
                    </a:ext>
                  </a:extLst>
                </p:cNvPr>
                <p:cNvCxnSpPr/>
                <p:nvPr/>
              </p:nvCxnSpPr>
              <p:spPr>
                <a:xfrm>
                  <a:off x="2500313" y="1114425"/>
                  <a:ext cx="1237695" cy="76904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线箭头连接符 27">
                  <a:extLst>
                    <a:ext uri="{FF2B5EF4-FFF2-40B4-BE49-F238E27FC236}">
                      <a16:creationId xmlns:a16="http://schemas.microsoft.com/office/drawing/2014/main" id="{30AABEA3-8E87-B441-ADF1-24D0083CBE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00313" y="2391889"/>
                  <a:ext cx="1237695" cy="9821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52" name="组合 51">
                  <a:extLst>
                    <a:ext uri="{FF2B5EF4-FFF2-40B4-BE49-F238E27FC236}">
                      <a16:creationId xmlns:a16="http://schemas.microsoft.com/office/drawing/2014/main" id="{FDDA760F-75B8-6447-9A25-F523735BB5FC}"/>
                    </a:ext>
                  </a:extLst>
                </p:cNvPr>
                <p:cNvGrpSpPr/>
                <p:nvPr/>
              </p:nvGrpSpPr>
              <p:grpSpPr>
                <a:xfrm>
                  <a:off x="3738008" y="1395817"/>
                  <a:ext cx="3791505" cy="1487163"/>
                  <a:chOff x="3738008" y="1395817"/>
                  <a:chExt cx="3791505" cy="1487163"/>
                </a:xfrm>
              </p:grpSpPr>
              <p:grpSp>
                <p:nvGrpSpPr>
                  <p:cNvPr id="51" name="组合 50">
                    <a:extLst>
                      <a:ext uri="{FF2B5EF4-FFF2-40B4-BE49-F238E27FC236}">
                        <a16:creationId xmlns:a16="http://schemas.microsoft.com/office/drawing/2014/main" id="{C6979EB5-E63B-5B4B-BDB5-5E17E1FAF0DE}"/>
                      </a:ext>
                    </a:extLst>
                  </p:cNvPr>
                  <p:cNvGrpSpPr/>
                  <p:nvPr/>
                </p:nvGrpSpPr>
                <p:grpSpPr>
                  <a:xfrm>
                    <a:off x="4057296" y="1852746"/>
                    <a:ext cx="3109196" cy="582428"/>
                    <a:chOff x="4057296" y="1852746"/>
                    <a:chExt cx="3109196" cy="582428"/>
                  </a:xfrm>
                </p:grpSpPr>
                <p:pic>
                  <p:nvPicPr>
                    <p:cNvPr id="6" name="图形 3" descr="数据库">
                      <a:extLst>
                        <a:ext uri="{FF2B5EF4-FFF2-40B4-BE49-F238E27FC236}">
                          <a16:creationId xmlns:a16="http://schemas.microsoft.com/office/drawing/2014/main" id="{DA77E321-68E3-F146-81D2-6485346EA00F}"/>
                        </a:ext>
                      </a:extLst>
                    </p:cNvPr>
                    <p:cNvPicPr/>
                    <p:nvPr/>
                  </p:nvPicPr>
                  <p:blipFill>
                    <a:blip r:embed="rId6">
                      <a:extLst>
                        <a:ext uri="{96DAC541-7B7A-43D3-8B79-37D633B846F1}">
                          <asvg:svgBlip xmlns:asvg="http://schemas.microsoft.com/office/drawing/2016/SVG/main" r:embed="rId7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57296" y="1862843"/>
                      <a:ext cx="541655" cy="54165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" name="图形 7" descr="剧本">
                      <a:extLst>
                        <a:ext uri="{FF2B5EF4-FFF2-40B4-BE49-F238E27FC236}">
                          <a16:creationId xmlns:a16="http://schemas.microsoft.com/office/drawing/2014/main" id="{E1406B63-965F-134F-8C1A-32AD01A27744}"/>
                        </a:ext>
                      </a:extLst>
                    </p:cNvPr>
                    <p:cNvPicPr/>
                    <p:nvPr/>
                  </p:nvPicPr>
                  <p:blipFill>
                    <a:blip r:embed="rId8">
                      <a:extLs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45474" y="1852746"/>
                      <a:ext cx="552450" cy="55245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" name="图形 8" descr="桌子">
                      <a:extLst>
                        <a:ext uri="{FF2B5EF4-FFF2-40B4-BE49-F238E27FC236}">
                          <a16:creationId xmlns:a16="http://schemas.microsoft.com/office/drawing/2014/main" id="{0C5949A0-6979-1246-9734-109DFEC0456D}"/>
                        </a:ext>
                      </a:extLst>
                    </p:cNvPr>
                    <p:cNvPicPr/>
                    <p:nvPr/>
                  </p:nvPicPr>
                  <p:blipFill>
                    <a:blip r:embed="rId10">
                      <a:extLst>
                        <a:ext uri="{96DAC541-7B7A-43D3-8B79-37D633B846F1}">
                          <asvg:svgBlip xmlns:asvg="http://schemas.microsoft.com/office/drawing/2016/SVG/main" r:embed="rId11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644446" y="1882724"/>
                      <a:ext cx="552450" cy="55245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" name="图形 9" descr="计算器​​">
                      <a:extLst>
                        <a:ext uri="{FF2B5EF4-FFF2-40B4-BE49-F238E27FC236}">
                          <a16:creationId xmlns:a16="http://schemas.microsoft.com/office/drawing/2014/main" id="{00A99FC6-C8A2-554A-8113-1A7A8F3BC22C}"/>
                        </a:ext>
                      </a:extLst>
                    </p:cNvPr>
                    <p:cNvPicPr/>
                    <p:nvPr/>
                  </p:nvPicPr>
                  <p:blipFill>
                    <a:blip r:embed="rId12">
                      <a:extLst>
                        <a:ext uri="{96DAC541-7B7A-43D3-8B79-37D633B846F1}">
                          <asvg:svgBlip xmlns:asvg="http://schemas.microsoft.com/office/drawing/2016/SVG/main" r:embed="rId1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634997" y="1888553"/>
                      <a:ext cx="531495" cy="531495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32" name="框架 31">
                    <a:extLst>
                      <a:ext uri="{FF2B5EF4-FFF2-40B4-BE49-F238E27FC236}">
                        <a16:creationId xmlns:a16="http://schemas.microsoft.com/office/drawing/2014/main" id="{F135988B-598B-E940-9436-F8B2BC0E4B44}"/>
                      </a:ext>
                    </a:extLst>
                  </p:cNvPr>
                  <p:cNvSpPr/>
                  <p:nvPr/>
                </p:nvSpPr>
                <p:spPr>
                  <a:xfrm>
                    <a:off x="3738008" y="1395817"/>
                    <a:ext cx="3791505" cy="1487163"/>
                  </a:xfrm>
                  <a:prstGeom prst="fram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35" name="直线箭头连接符 34">
                  <a:extLst>
                    <a:ext uri="{FF2B5EF4-FFF2-40B4-BE49-F238E27FC236}">
                      <a16:creationId xmlns:a16="http://schemas.microsoft.com/office/drawing/2014/main" id="{F4C568CB-C37D-2A4D-B50F-D95652832C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29513" y="2139398"/>
                  <a:ext cx="128810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线箭头连接符 36">
                  <a:extLst>
                    <a:ext uri="{FF2B5EF4-FFF2-40B4-BE49-F238E27FC236}">
                      <a16:creationId xmlns:a16="http://schemas.microsoft.com/office/drawing/2014/main" id="{A1D3BA84-02B9-7D4F-9F07-A21634B679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49901" y="2129875"/>
                  <a:ext cx="128810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CF1157A3-CBD9-AC42-8561-1AAEE943E4D6}"/>
                  </a:ext>
                </a:extLst>
              </p:cNvPr>
              <p:cNvGrpSpPr/>
              <p:nvPr/>
            </p:nvGrpSpPr>
            <p:grpSpPr>
              <a:xfrm>
                <a:off x="2035945" y="2917431"/>
                <a:ext cx="7429223" cy="1845069"/>
                <a:chOff x="2035945" y="2917431"/>
                <a:chExt cx="7429223" cy="1845069"/>
              </a:xfrm>
            </p:grpSpPr>
            <p:cxnSp>
              <p:nvCxnSpPr>
                <p:cNvPr id="39" name="直线连接符 38">
                  <a:extLst>
                    <a:ext uri="{FF2B5EF4-FFF2-40B4-BE49-F238E27FC236}">
                      <a16:creationId xmlns:a16="http://schemas.microsoft.com/office/drawing/2014/main" id="{18D75900-4ED0-E240-ABFF-568FF9F2491A}"/>
                    </a:ext>
                  </a:extLst>
                </p:cNvPr>
                <p:cNvCxnSpPr>
                  <a:cxnSpLocks/>
                  <a:stCxn id="10" idx="2"/>
                </p:cNvCxnSpPr>
                <p:nvPr/>
              </p:nvCxnSpPr>
              <p:spPr>
                <a:xfrm flipH="1">
                  <a:off x="9465167" y="2917431"/>
                  <a:ext cx="1" cy="184506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线连接符 42">
                  <a:extLst>
                    <a:ext uri="{FF2B5EF4-FFF2-40B4-BE49-F238E27FC236}">
                      <a16:creationId xmlns:a16="http://schemas.microsoft.com/office/drawing/2014/main" id="{7704460F-517D-DE47-A5C0-C6CE2F4023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35945" y="4759325"/>
                  <a:ext cx="7422052" cy="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线箭头连接符 46">
                  <a:extLst>
                    <a:ext uri="{FF2B5EF4-FFF2-40B4-BE49-F238E27FC236}">
                      <a16:creationId xmlns:a16="http://schemas.microsoft.com/office/drawing/2014/main" id="{FF4AA169-951E-5647-B9E5-8446BDAA11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35945" y="3839965"/>
                  <a:ext cx="7170" cy="91936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69381333-D47F-9D49-B799-B6D24919A9AB}"/>
                </a:ext>
              </a:extLst>
            </p:cNvPr>
            <p:cNvSpPr txBox="1"/>
            <p:nvPr/>
          </p:nvSpPr>
          <p:spPr>
            <a:xfrm>
              <a:off x="2146370" y="2724951"/>
              <a:ext cx="1148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信息采集</a:t>
              </a: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25DC64A6-91FD-3F4F-930C-47753B33CEE1}"/>
                </a:ext>
              </a:extLst>
            </p:cNvPr>
            <p:cNvSpPr txBox="1"/>
            <p:nvPr/>
          </p:nvSpPr>
          <p:spPr>
            <a:xfrm>
              <a:off x="3869630" y="300980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汇总</a:t>
              </a: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C63DE65A-C3F0-4B46-9C65-82BE30C57695}"/>
                </a:ext>
              </a:extLst>
            </p:cNvPr>
            <p:cNvSpPr txBox="1"/>
            <p:nvPr/>
          </p:nvSpPr>
          <p:spPr>
            <a:xfrm>
              <a:off x="4777542" y="3033591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关联</a:t>
              </a: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46CEF514-82DA-1A49-B34F-BF0E041C3807}"/>
                </a:ext>
              </a:extLst>
            </p:cNvPr>
            <p:cNvSpPr txBox="1"/>
            <p:nvPr/>
          </p:nvSpPr>
          <p:spPr>
            <a:xfrm>
              <a:off x="5404933" y="304301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提取特征</a:t>
              </a: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853834C9-E2BE-274C-A33F-D4A5AA6969BD}"/>
                </a:ext>
              </a:extLst>
            </p:cNvPr>
            <p:cNvSpPr txBox="1"/>
            <p:nvPr/>
          </p:nvSpPr>
          <p:spPr>
            <a:xfrm>
              <a:off x="6529134" y="302818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建立模型</a:t>
              </a: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2C173BF8-D302-184F-B344-4F12A9D01E89}"/>
                </a:ext>
              </a:extLst>
            </p:cNvPr>
            <p:cNvSpPr txBox="1"/>
            <p:nvPr/>
          </p:nvSpPr>
          <p:spPr>
            <a:xfrm>
              <a:off x="9262704" y="1302956"/>
              <a:ext cx="13388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作为黑箱的</a:t>
              </a:r>
              <a:endParaRPr kumimoji="1" lang="en-US" altLang="zh-CN" dirty="0"/>
            </a:p>
            <a:p>
              <a:r>
                <a:rPr kumimoji="1" lang="zh-CN" altLang="en-US" dirty="0"/>
                <a:t>理论或产品</a:t>
              </a: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12B8CD7D-AE19-494D-8A81-5EF511FC6B47}"/>
                </a:ext>
              </a:extLst>
            </p:cNvPr>
            <p:cNvSpPr txBox="1"/>
            <p:nvPr/>
          </p:nvSpPr>
          <p:spPr>
            <a:xfrm>
              <a:off x="5243513" y="131445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计算中心</a:t>
              </a: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38D22CED-2407-A544-A2E1-1519F3582B2B}"/>
                </a:ext>
              </a:extLst>
            </p:cNvPr>
            <p:cNvSpPr txBox="1"/>
            <p:nvPr/>
          </p:nvSpPr>
          <p:spPr>
            <a:xfrm>
              <a:off x="695844" y="67631"/>
              <a:ext cx="2045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在地化的人和信息</a:t>
              </a:r>
            </a:p>
          </p:txBody>
        </p:sp>
        <p:pic>
          <p:nvPicPr>
            <p:cNvPr id="64" name="图形 63" descr="男人">
              <a:extLst>
                <a:ext uri="{FF2B5EF4-FFF2-40B4-BE49-F238E27FC236}">
                  <a16:creationId xmlns:a16="http://schemas.microsoft.com/office/drawing/2014/main" id="{569289FB-BB6D-7649-8E7B-23B55C3C4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488708" y="3756140"/>
              <a:ext cx="790507" cy="790507"/>
            </a:xfrm>
            <a:prstGeom prst="rect">
              <a:avLst/>
            </a:prstGeom>
          </p:spPr>
        </p:pic>
        <p:pic>
          <p:nvPicPr>
            <p:cNvPr id="66" name="图形 65" descr="机器人">
              <a:extLst>
                <a:ext uri="{FF2B5EF4-FFF2-40B4-BE49-F238E27FC236}">
                  <a16:creationId xmlns:a16="http://schemas.microsoft.com/office/drawing/2014/main" id="{7689F221-4A46-D044-96C6-1544E0989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208336" y="3682253"/>
              <a:ext cx="914400" cy="914400"/>
            </a:xfrm>
            <a:prstGeom prst="rect">
              <a:avLst/>
            </a:prstGeom>
          </p:spPr>
        </p:pic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5A98DE52-D9A8-2045-BE02-941F7F27F75D}"/>
                </a:ext>
              </a:extLst>
            </p:cNvPr>
            <p:cNvSpPr txBox="1"/>
            <p:nvPr/>
          </p:nvSpPr>
          <p:spPr>
            <a:xfrm>
              <a:off x="5080337" y="5358884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对日常生活的影响</a:t>
              </a: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89B46223-FF85-BE4A-A29A-E487110055F6}"/>
              </a:ext>
            </a:extLst>
          </p:cNvPr>
          <p:cNvSpPr txBox="1"/>
          <p:nvPr/>
        </p:nvSpPr>
        <p:spPr>
          <a:xfrm>
            <a:off x="5303845" y="30506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全局化的知识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654BC42-2835-7140-9E34-635506A3A878}"/>
              </a:ext>
            </a:extLst>
          </p:cNvPr>
          <p:cNvSpPr txBox="1"/>
          <p:nvPr/>
        </p:nvSpPr>
        <p:spPr>
          <a:xfrm>
            <a:off x="9465786" y="305067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黑箱式的知识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F025726-F1C9-9347-AA98-A4662E35E4E2}"/>
              </a:ext>
            </a:extLst>
          </p:cNvPr>
          <p:cNvSpPr txBox="1"/>
          <p:nvPr/>
        </p:nvSpPr>
        <p:spPr>
          <a:xfrm>
            <a:off x="8576264" y="30422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生产</a:t>
            </a:r>
          </a:p>
        </p:txBody>
      </p:sp>
      <p:sp>
        <p:nvSpPr>
          <p:cNvPr id="2" name="右箭头 1">
            <a:extLst>
              <a:ext uri="{FF2B5EF4-FFF2-40B4-BE49-F238E27FC236}">
                <a16:creationId xmlns:a16="http://schemas.microsoft.com/office/drawing/2014/main" id="{90A89901-88A3-4D47-A767-C9A887137BD6}"/>
              </a:ext>
            </a:extLst>
          </p:cNvPr>
          <p:cNvSpPr/>
          <p:nvPr/>
        </p:nvSpPr>
        <p:spPr>
          <a:xfrm>
            <a:off x="3410102" y="389217"/>
            <a:ext cx="1640208" cy="23261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右箭头 41">
            <a:extLst>
              <a:ext uri="{FF2B5EF4-FFF2-40B4-BE49-F238E27FC236}">
                <a16:creationId xmlns:a16="http://schemas.microsoft.com/office/drawing/2014/main" id="{94C26E02-BA96-4A4B-8A19-BBA7407E53D2}"/>
              </a:ext>
            </a:extLst>
          </p:cNvPr>
          <p:cNvSpPr/>
          <p:nvPr/>
        </p:nvSpPr>
        <p:spPr>
          <a:xfrm>
            <a:off x="7472238" y="386561"/>
            <a:ext cx="1640208" cy="23261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2445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36</Words>
  <Application>Microsoft Macintosh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王成军</dc:creator>
  <cp:lastModifiedBy>王成军</cp:lastModifiedBy>
  <cp:revision>3</cp:revision>
  <dcterms:created xsi:type="dcterms:W3CDTF">2021-01-11T06:21:23Z</dcterms:created>
  <dcterms:modified xsi:type="dcterms:W3CDTF">2022-04-02T05:38:32Z</dcterms:modified>
</cp:coreProperties>
</file>