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50577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4FB0-11CC-7E49-A42F-C1059358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744"/>
            <a:ext cx="9144000" cy="1760855"/>
          </a:xfrm>
        </p:spPr>
        <p:txBody>
          <a:bodyPr anchor="b"/>
          <a:lstStyle>
            <a:lvl1pPr algn="ctr">
              <a:defRPr sz="5252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9B57-6330-5740-B2EA-32D1D9B7C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5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164" indent="0" algn="ctr">
              <a:buNone/>
              <a:defRPr sz="1750"/>
            </a:lvl2pPr>
            <a:lvl3pPr marL="800328" indent="0" algn="ctr">
              <a:buNone/>
              <a:defRPr sz="1576"/>
            </a:lvl3pPr>
            <a:lvl4pPr marL="1200492" indent="0" algn="ctr">
              <a:buNone/>
              <a:defRPr sz="1400"/>
            </a:lvl4pPr>
            <a:lvl5pPr marL="1600657" indent="0" algn="ctr">
              <a:buNone/>
              <a:defRPr sz="1400"/>
            </a:lvl5pPr>
            <a:lvl6pPr marL="2000821" indent="0" algn="ctr">
              <a:buNone/>
              <a:defRPr sz="1400"/>
            </a:lvl6pPr>
            <a:lvl7pPr marL="2400984" indent="0" algn="ctr">
              <a:buNone/>
              <a:defRPr sz="1400"/>
            </a:lvl7pPr>
            <a:lvl8pPr marL="2801149" indent="0" algn="ctr">
              <a:buNone/>
              <a:defRPr sz="1400"/>
            </a:lvl8pPr>
            <a:lvl9pPr marL="3201313" indent="0" algn="ctr">
              <a:buNone/>
              <a:defRPr sz="14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FB44F-365D-8B43-B391-4BEF3F6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49086-F22D-5540-AB52-3E1E6711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3E277-7989-044D-94A4-E6C934D8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EB9E-A3E1-A745-86CC-FB3336B9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7DEE0-CFC8-5A4F-9C4C-47CB4ACA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84992-A700-DC44-B21B-D844133A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9D20E-BE89-3744-B510-89CA41C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2F226-083F-B049-B779-B5E302A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40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8767C4-D130-5648-A327-43082EC44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269280"/>
            <a:ext cx="2628900" cy="4286231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B6431-45E0-2749-998B-92CDE61E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69280"/>
            <a:ext cx="7734300" cy="4286231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43A9B-C37D-6D43-BA3F-A114F1F1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33D7F-5C00-5843-A9BB-50BBFD0F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33C1-E438-0545-9C9A-07B77BF0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2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7A9E-7D77-D845-ABDE-3E8F0A62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2C70E-1032-7748-8A21-B4FA088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79A5-4E9F-B041-B81D-52DF3EBD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84918-37BC-4F4B-8142-E941FEB4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B8886-5DE0-DF41-85CC-91E61FA3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5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E8DA0-F9F3-BF4F-8ABC-50DE5451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3"/>
          </a:xfrm>
        </p:spPr>
        <p:txBody>
          <a:bodyPr anchor="b"/>
          <a:lstStyle>
            <a:lvl1pPr>
              <a:defRPr sz="5252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90C21-E3EE-A34B-8DFB-B70F7B14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9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164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328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04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6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8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9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11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13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30AD-8297-E848-AA5A-D8AA703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60166-D608-4148-99A6-817FB609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D2C06-FE1F-864E-BA7C-FA873A2C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23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C018-30F2-3D42-97DF-F0D67E94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E24AE-EC33-2647-A5A3-322835D9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4C6BF-D44C-764F-8B5C-4CA7BD14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B71A9-E4B5-8944-A34E-083BCC3F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6B404-379B-D74D-97FC-DFF6A33E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5BFCB-4EDC-1547-A882-D79EF1A5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80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1E61B-F5FD-F841-9D2E-DEB420D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08C67-C4E4-8A46-AA0B-7A5D1CA6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239860"/>
            <a:ext cx="5157787" cy="60763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164" indent="0">
              <a:buNone/>
              <a:defRPr sz="1750" b="1"/>
            </a:lvl2pPr>
            <a:lvl3pPr marL="800328" indent="0">
              <a:buNone/>
              <a:defRPr sz="1576" b="1"/>
            </a:lvl3pPr>
            <a:lvl4pPr marL="1200492" indent="0">
              <a:buNone/>
              <a:defRPr sz="1400" b="1"/>
            </a:lvl4pPr>
            <a:lvl5pPr marL="1600657" indent="0">
              <a:buNone/>
              <a:defRPr sz="1400" b="1"/>
            </a:lvl5pPr>
            <a:lvl6pPr marL="2000821" indent="0">
              <a:buNone/>
              <a:defRPr sz="1400" b="1"/>
            </a:lvl6pPr>
            <a:lvl7pPr marL="2400984" indent="0">
              <a:buNone/>
              <a:defRPr sz="1400" b="1"/>
            </a:lvl7pPr>
            <a:lvl8pPr marL="2801149" indent="0">
              <a:buNone/>
              <a:defRPr sz="1400" b="1"/>
            </a:lvl8pPr>
            <a:lvl9pPr marL="3201313" indent="0">
              <a:buNone/>
              <a:defRPr sz="14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8C294-0F14-2147-B169-1166653C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1847495"/>
            <a:ext cx="5157787" cy="271738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B90C1-D548-4E46-83F9-3C80F23D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9860"/>
            <a:ext cx="5183188" cy="60763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164" indent="0">
              <a:buNone/>
              <a:defRPr sz="1750" b="1"/>
            </a:lvl2pPr>
            <a:lvl3pPr marL="800328" indent="0">
              <a:buNone/>
              <a:defRPr sz="1576" b="1"/>
            </a:lvl3pPr>
            <a:lvl4pPr marL="1200492" indent="0">
              <a:buNone/>
              <a:defRPr sz="1400" b="1"/>
            </a:lvl4pPr>
            <a:lvl5pPr marL="1600657" indent="0">
              <a:buNone/>
              <a:defRPr sz="1400" b="1"/>
            </a:lvl5pPr>
            <a:lvl6pPr marL="2000821" indent="0">
              <a:buNone/>
              <a:defRPr sz="1400" b="1"/>
            </a:lvl6pPr>
            <a:lvl7pPr marL="2400984" indent="0">
              <a:buNone/>
              <a:defRPr sz="1400" b="1"/>
            </a:lvl7pPr>
            <a:lvl8pPr marL="2801149" indent="0">
              <a:buNone/>
              <a:defRPr sz="1400" b="1"/>
            </a:lvl8pPr>
            <a:lvl9pPr marL="3201313" indent="0">
              <a:buNone/>
              <a:defRPr sz="14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C6DAE-57A0-9F4A-9810-18B20D3EA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7495"/>
            <a:ext cx="5183188" cy="271738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3170BC-6E20-7B48-802D-BE86F166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547462-C191-394D-9FDC-4ADF4F2B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63207-F7D2-8B45-BDEF-8CFE6323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0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2F16-7629-4B4A-930B-235EE91E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D40150-4442-CA49-BCF1-3E828666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4385A-A612-AF4E-BD33-5DD5BD7E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29897-F083-9C4E-AE57-D3A45304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F4D5F-9500-3B49-9BCD-C2028086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D4B4AC-6B70-4E42-A740-3E43445F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646B7-D957-1849-A5F5-355F3D03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5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9AB3C-71A7-2140-AEEC-1E9DCD89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37186"/>
            <a:ext cx="3932237" cy="1180148"/>
          </a:xfrm>
        </p:spPr>
        <p:txBody>
          <a:bodyPr anchor="b"/>
          <a:lstStyle>
            <a:lvl1pPr>
              <a:defRPr sz="280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58B7F-8EC0-F94F-9143-00E0EB1D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28228"/>
            <a:ext cx="6172200" cy="3594298"/>
          </a:xfrm>
        </p:spPr>
        <p:txBody>
          <a:bodyPr/>
          <a:lstStyle>
            <a:lvl1pPr>
              <a:defRPr sz="2801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C153-87CE-0545-9EBD-2770C112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1517334"/>
            <a:ext cx="3932237" cy="2811045"/>
          </a:xfrm>
        </p:spPr>
        <p:txBody>
          <a:bodyPr/>
          <a:lstStyle>
            <a:lvl1pPr marL="0" indent="0">
              <a:buNone/>
              <a:defRPr sz="1400"/>
            </a:lvl1pPr>
            <a:lvl2pPr marL="400164" indent="0">
              <a:buNone/>
              <a:defRPr sz="1226"/>
            </a:lvl2pPr>
            <a:lvl3pPr marL="800328" indent="0">
              <a:buNone/>
              <a:defRPr sz="1050"/>
            </a:lvl3pPr>
            <a:lvl4pPr marL="1200492" indent="0">
              <a:buNone/>
              <a:defRPr sz="876"/>
            </a:lvl4pPr>
            <a:lvl5pPr marL="1600657" indent="0">
              <a:buNone/>
              <a:defRPr sz="876"/>
            </a:lvl5pPr>
            <a:lvl6pPr marL="2000821" indent="0">
              <a:buNone/>
              <a:defRPr sz="876"/>
            </a:lvl6pPr>
            <a:lvl7pPr marL="2400984" indent="0">
              <a:buNone/>
              <a:defRPr sz="876"/>
            </a:lvl7pPr>
            <a:lvl8pPr marL="2801149" indent="0">
              <a:buNone/>
              <a:defRPr sz="876"/>
            </a:lvl8pPr>
            <a:lvl9pPr marL="3201313" indent="0">
              <a:buNone/>
              <a:defRPr sz="876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800C2-95CF-6444-A40A-E6F49D6D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9D5DD-AAAA-6242-B94A-7BF05BE8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57B4A-558E-C743-B1F1-353C1E8A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8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30111-5349-6940-9B5A-17DFE8F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337186"/>
            <a:ext cx="3932237" cy="1180148"/>
          </a:xfrm>
        </p:spPr>
        <p:txBody>
          <a:bodyPr anchor="b"/>
          <a:lstStyle>
            <a:lvl1pPr>
              <a:defRPr sz="280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5424F-70D1-0D45-9FFD-B2B3ABDF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28228"/>
            <a:ext cx="6172200" cy="3594298"/>
          </a:xfrm>
        </p:spPr>
        <p:txBody>
          <a:bodyPr/>
          <a:lstStyle>
            <a:lvl1pPr marL="0" indent="0">
              <a:buNone/>
              <a:defRPr sz="2801"/>
            </a:lvl1pPr>
            <a:lvl2pPr marL="400164" indent="0">
              <a:buNone/>
              <a:defRPr sz="2450"/>
            </a:lvl2pPr>
            <a:lvl3pPr marL="800328" indent="0">
              <a:buNone/>
              <a:defRPr sz="2100"/>
            </a:lvl3pPr>
            <a:lvl4pPr marL="1200492" indent="0">
              <a:buNone/>
              <a:defRPr sz="1750"/>
            </a:lvl4pPr>
            <a:lvl5pPr marL="1600657" indent="0">
              <a:buNone/>
              <a:defRPr sz="1750"/>
            </a:lvl5pPr>
            <a:lvl6pPr marL="2000821" indent="0">
              <a:buNone/>
              <a:defRPr sz="1750"/>
            </a:lvl6pPr>
            <a:lvl7pPr marL="2400984" indent="0">
              <a:buNone/>
              <a:defRPr sz="1750"/>
            </a:lvl7pPr>
            <a:lvl8pPr marL="2801149" indent="0">
              <a:buNone/>
              <a:defRPr sz="1750"/>
            </a:lvl8pPr>
            <a:lvl9pPr marL="3201313" indent="0">
              <a:buNone/>
              <a:defRPr sz="175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7C3D7-20EB-8E43-BAFA-06119F4E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1517334"/>
            <a:ext cx="3932237" cy="2811045"/>
          </a:xfrm>
        </p:spPr>
        <p:txBody>
          <a:bodyPr/>
          <a:lstStyle>
            <a:lvl1pPr marL="0" indent="0">
              <a:buNone/>
              <a:defRPr sz="1400"/>
            </a:lvl1pPr>
            <a:lvl2pPr marL="400164" indent="0">
              <a:buNone/>
              <a:defRPr sz="1226"/>
            </a:lvl2pPr>
            <a:lvl3pPr marL="800328" indent="0">
              <a:buNone/>
              <a:defRPr sz="1050"/>
            </a:lvl3pPr>
            <a:lvl4pPr marL="1200492" indent="0">
              <a:buNone/>
              <a:defRPr sz="876"/>
            </a:lvl4pPr>
            <a:lvl5pPr marL="1600657" indent="0">
              <a:buNone/>
              <a:defRPr sz="876"/>
            </a:lvl5pPr>
            <a:lvl6pPr marL="2000821" indent="0">
              <a:buNone/>
              <a:defRPr sz="876"/>
            </a:lvl6pPr>
            <a:lvl7pPr marL="2400984" indent="0">
              <a:buNone/>
              <a:defRPr sz="876"/>
            </a:lvl7pPr>
            <a:lvl8pPr marL="2801149" indent="0">
              <a:buNone/>
              <a:defRPr sz="876"/>
            </a:lvl8pPr>
            <a:lvl9pPr marL="3201313" indent="0">
              <a:buNone/>
              <a:defRPr sz="876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1CDFD-E4A0-5045-A8F6-8BF42AF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B009D-8780-E743-B1FC-11EA985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A445B-AE97-1349-B597-9467EEF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4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9B0F08-EE2E-9A43-875A-8B4E8658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E006B-CC55-F34B-829B-E04A10A2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DAA34-700B-A84D-8FD1-835FC431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4687809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A77A-399D-BE4C-951C-669C3D9153C6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4E2E-EA4A-034D-A8B2-E781A5AFF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4687809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5084F-1125-2D49-894B-6553500BB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4687809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8549-819A-F540-BEC7-7C676063B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9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00328" rtl="0" eaLnBrk="1" latinLnBrk="0" hangingPunct="1">
        <a:lnSpc>
          <a:spcPct val="90000"/>
        </a:lnSpc>
        <a:spcBef>
          <a:spcPct val="0"/>
        </a:spcBef>
        <a:buNone/>
        <a:defRPr sz="3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82" indent="-200082" algn="l" defTabSz="800328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246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410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575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0738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0903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1067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1231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1395" indent="-200082" algn="l" defTabSz="800328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164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328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0492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0657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0821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0984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1149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1313" algn="l" defTabSz="800328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415D76-3DFC-874A-8D93-C2647174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0" y="218002"/>
            <a:ext cx="5373448" cy="4471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C9D7AD-248F-314A-B7BD-6199FD9FA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4" y="218002"/>
            <a:ext cx="5421786" cy="4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1</cp:revision>
  <dcterms:created xsi:type="dcterms:W3CDTF">2021-10-02T00:56:17Z</dcterms:created>
  <dcterms:modified xsi:type="dcterms:W3CDTF">2021-10-02T01:00:13Z</dcterms:modified>
</cp:coreProperties>
</file>