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成军" userId="418c13bd-b146-4c7e-80ee-620a6e5f8725" providerId="ADAL" clId="{DEA09B67-B6B3-4D4F-B688-95A5302D682A}"/>
    <pc:docChg chg="modSld">
      <pc:chgData name="王成军" userId="418c13bd-b146-4c7e-80ee-620a6e5f8725" providerId="ADAL" clId="{DEA09B67-B6B3-4D4F-B688-95A5302D682A}" dt="2021-01-11T06:49:48.854" v="103" actId="478"/>
      <pc:docMkLst>
        <pc:docMk/>
      </pc:docMkLst>
      <pc:sldChg chg="addSp delSp modSp mod">
        <pc:chgData name="王成军" userId="418c13bd-b146-4c7e-80ee-620a6e5f8725" providerId="ADAL" clId="{DEA09B67-B6B3-4D4F-B688-95A5302D682A}" dt="2021-01-11T06:49:48.854" v="103" actId="478"/>
        <pc:sldMkLst>
          <pc:docMk/>
          <pc:sldMk cId="2222445351" sldId="256"/>
        </pc:sldMkLst>
        <pc:spChg chg="del">
          <ac:chgData name="王成军" userId="418c13bd-b146-4c7e-80ee-620a6e5f8725" providerId="ADAL" clId="{DEA09B67-B6B3-4D4F-B688-95A5302D682A}" dt="2021-01-11T06:49:48.854" v="103" actId="478"/>
          <ac:spMkLst>
            <pc:docMk/>
            <pc:sldMk cId="2222445351" sldId="256"/>
            <ac:spMk id="15" creationId="{72573A20-07A1-E64C-820A-5DE35914F434}"/>
          </ac:spMkLst>
        </pc:spChg>
        <pc:spChg chg="add mod">
          <ac:chgData name="王成军" userId="418c13bd-b146-4c7e-80ee-620a6e5f8725" providerId="ADAL" clId="{DEA09B67-B6B3-4D4F-B688-95A5302D682A}" dt="2021-01-11T06:49:44.815" v="102" actId="1036"/>
          <ac:spMkLst>
            <pc:docMk/>
            <pc:sldMk cId="2222445351" sldId="256"/>
            <ac:spMk id="36" creationId="{89B46223-FF85-BE4A-A29A-E487110055F6}"/>
          </ac:spMkLst>
        </pc:spChg>
        <pc:spChg chg="mod">
          <ac:chgData name="王成军" userId="418c13bd-b146-4c7e-80ee-620a6e5f8725" providerId="ADAL" clId="{DEA09B67-B6B3-4D4F-B688-95A5302D682A}" dt="2021-01-11T06:49:33.097" v="63" actId="1035"/>
          <ac:spMkLst>
            <pc:docMk/>
            <pc:sldMk cId="2222445351" sldId="256"/>
            <ac:spMk id="62" creationId="{38D22CED-2407-A544-A2E1-1519F3582B2B}"/>
          </ac:spMkLst>
        </pc:spChg>
        <pc:cxnChg chg="add mod">
          <ac:chgData name="王成军" userId="418c13bd-b146-4c7e-80ee-620a6e5f8725" providerId="ADAL" clId="{DEA09B67-B6B3-4D4F-B688-95A5302D682A}" dt="2021-01-11T06:49:37.672" v="81" actId="1036"/>
          <ac:cxnSpMkLst>
            <pc:docMk/>
            <pc:sldMk cId="2222445351" sldId="256"/>
            <ac:cxnSpMk id="38" creationId="{FE0FD639-F8BB-EF43-A609-EB2D5E0DEE2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EBBE-90DE-4349-B269-7FE418EEE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37D8A3-DEB2-3645-A4DE-22952E9B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1A80E-889C-4D41-BAC2-037F0C5A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C7E5E-4036-BC4B-A860-2E8E98B4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EE101-C596-274A-B748-3E5B83EB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5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8485E-248B-0E4E-B58E-91F0A3C3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C5E81-4F8C-424D-9C3C-9E060A366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72A0-6440-DD41-AF66-6619185E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A66EC-DC7A-E942-BBEB-5C8AAD00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9DA93-8BEF-5142-87E5-C6743006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DDE229-1D57-2E44-A217-824A82ED7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7C251A-38FA-764C-9C31-D16E74AA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BF4D0-6EAC-514C-AFD4-834E0C5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44E85-1C93-9447-9FC8-2EE8F9B5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1298F-963A-D243-A5D9-11C2393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3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16D7-61AE-F84D-9651-B74929E5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756A8-587F-DD40-94D9-DCE869EC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D568E-77E7-424C-B6EB-E1515193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8F245-94C0-F34E-A6D8-A104464F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09EE1-9329-6F42-9EDC-9A242C9A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9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1494-15F1-4F4E-BD2B-04F0877B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624F7-5A96-B545-8877-CC4E4B07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DC980-897E-F247-BB4C-1F3F0367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9C09B-024B-1A44-A306-02FB525D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51162-BCB1-5D41-AB64-F47A5082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4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51E5-E45B-BC41-9965-3C8CB2F6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EB4DA-D310-B348-B2CD-0749766C2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02A58-CC94-3D4C-9655-42B9A538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888E7-B373-F947-807F-777D1039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0FCB9-F712-944A-8F35-97C9EB2E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C4B4A-67AE-8C46-A3EE-B1BBC6DE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20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1330A-0E65-B54A-9B37-04257C01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0A198-2B55-5041-B584-2F5E8F9A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76A18-368B-FB46-8212-43D8A26B0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CDF216-DF8A-5948-BBD8-109E9841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2189EA-1AD9-E643-8654-83A72B57D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6358D5-B11F-BA44-9C7E-B15F2FDE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6F481-BA29-DD4F-877F-40ABBD50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AFC88B-172F-8644-8E9E-4D83088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59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3D954-55E2-B745-AC6B-3FC3AE11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A99F-5FE3-F848-96EC-BD212DA2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53455-EE05-0749-B547-AB44B602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0A33E-BCBA-A74B-9ECF-0F6DB3C2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64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88A9C1-4D71-4745-9E46-271E283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54DED-A607-9442-93F5-B84148D6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8A1F1-ADA2-A149-8EEA-A43F35D0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5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7068E-C633-3341-AD4E-67CE89ED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4016C-8155-5D4C-A297-C52704A5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63BBA-C6E9-5248-9581-252C3AE3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BD3CD-08C3-284D-AAC7-F93E8CAB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81D49-CD45-9749-A00E-E0A99CF2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2B72E-EEA6-024B-9AA5-211CD2ED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82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ECBC-8EDC-4642-96C0-25D8BE0A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D60A7E-7FEA-384F-9A1F-0530FDEAE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7E797-72CA-614C-82DC-2A242177A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8CA28-FA99-5E4F-84A8-E34F825A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1D9AF-3274-2248-9035-6B870A4E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5FE0C-8261-6E4B-8732-284CE486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37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E33A74-199C-BB4E-9785-041CEBF9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C8C74-06F1-D845-8E18-32030C32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B734D-63C0-884A-9FFB-C8798F751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A393-9576-1844-9980-66F434BA0E04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F601A-947E-5F4C-820A-17E2E4B6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ABA80-EA79-DE45-8B99-982B3CC5A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BAFD-76EF-2741-8D71-E4605326DF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6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0B03417B-3B68-6741-A8E2-1673097704F2}"/>
              </a:ext>
            </a:extLst>
          </p:cNvPr>
          <p:cNvGrpSpPr/>
          <p:nvPr/>
        </p:nvGrpSpPr>
        <p:grpSpPr>
          <a:xfrm>
            <a:off x="1056420" y="350517"/>
            <a:ext cx="10079159" cy="5756901"/>
            <a:chOff x="695844" y="67631"/>
            <a:chExt cx="10079159" cy="575690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5DDEFFA-0DF2-AF48-99D7-398CE354CA84}"/>
                </a:ext>
              </a:extLst>
            </p:cNvPr>
            <p:cNvGrpSpPr/>
            <p:nvPr/>
          </p:nvGrpSpPr>
          <p:grpSpPr>
            <a:xfrm>
              <a:off x="1416997" y="1033467"/>
              <a:ext cx="9358006" cy="4791065"/>
              <a:chOff x="1814818" y="723900"/>
              <a:chExt cx="8399753" cy="4038600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B6664AD-41BD-E34D-A438-7D7AD8BCA5CC}"/>
                  </a:ext>
                </a:extLst>
              </p:cNvPr>
              <p:cNvGrpSpPr/>
              <p:nvPr/>
            </p:nvGrpSpPr>
            <p:grpSpPr>
              <a:xfrm>
                <a:off x="1814818" y="723900"/>
                <a:ext cx="8399753" cy="2921000"/>
                <a:chOff x="1814818" y="723900"/>
                <a:chExt cx="8399753" cy="2921000"/>
              </a:xfrm>
            </p:grpSpPr>
            <p:pic>
              <p:nvPicPr>
                <p:cNvPr id="4" name="图形 2" descr="带齿轮的头部">
                  <a:extLst>
                    <a:ext uri="{FF2B5EF4-FFF2-40B4-BE49-F238E27FC236}">
                      <a16:creationId xmlns:a16="http://schemas.microsoft.com/office/drawing/2014/main" id="{C55EACAE-0E1E-CC44-BB4D-E2986144F307}"/>
                    </a:ext>
                  </a:extLst>
                </p:cNvPr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4818" y="723900"/>
                  <a:ext cx="541655" cy="541655"/>
                </a:xfrm>
                <a:prstGeom prst="rect">
                  <a:avLst/>
                </a:prstGeom>
              </p:spPr>
            </p:pic>
            <p:pic>
              <p:nvPicPr>
                <p:cNvPr id="5" name="图形 6" descr="带齿轮的头部">
                  <a:extLst>
                    <a:ext uri="{FF2B5EF4-FFF2-40B4-BE49-F238E27FC236}">
                      <a16:creationId xmlns:a16="http://schemas.microsoft.com/office/drawing/2014/main" id="{A6DF9970-969F-1549-AC96-E35D44A74194}"/>
                    </a:ext>
                  </a:extLst>
                </p:cNvPr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4820" y="1907923"/>
                  <a:ext cx="541655" cy="541655"/>
                </a:xfrm>
                <a:prstGeom prst="rect">
                  <a:avLst/>
                </a:prstGeom>
              </p:spPr>
            </p:pic>
            <p:pic>
              <p:nvPicPr>
                <p:cNvPr id="10" name="图形 10" descr="迷宫">
                  <a:extLst>
                    <a:ext uri="{FF2B5EF4-FFF2-40B4-BE49-F238E27FC236}">
                      <a16:creationId xmlns:a16="http://schemas.microsoft.com/office/drawing/2014/main" id="{6402CB85-B1C2-EC40-B06C-BFE06634A6E7}"/>
                    </a:ext>
                  </a:extLst>
                </p:cNvPr>
                <p:cNvPicPr/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5764" y="1400466"/>
                  <a:ext cx="1498807" cy="1516965"/>
                </a:xfrm>
                <a:prstGeom prst="rect">
                  <a:avLst/>
                </a:prstGeom>
              </p:spPr>
            </p:pic>
            <p:pic>
              <p:nvPicPr>
                <p:cNvPr id="11" name="图形 5" descr="带齿轮的头部">
                  <a:extLst>
                    <a:ext uri="{FF2B5EF4-FFF2-40B4-BE49-F238E27FC236}">
                      <a16:creationId xmlns:a16="http://schemas.microsoft.com/office/drawing/2014/main" id="{9B036223-4759-9641-9C6C-4B45A8AA4EB9}"/>
                    </a:ext>
                  </a:extLst>
                </p:cNvPr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4819" y="3103245"/>
                  <a:ext cx="541655" cy="541655"/>
                </a:xfrm>
                <a:prstGeom prst="rect">
                  <a:avLst/>
                </a:prstGeom>
              </p:spPr>
            </p:pic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25E5CF7C-5F05-AA46-BE1C-5F7395DC2A5C}"/>
                    </a:ext>
                  </a:extLst>
                </p:cNvPr>
                <p:cNvCxnSpPr/>
                <p:nvPr/>
              </p:nvCxnSpPr>
              <p:spPr>
                <a:xfrm>
                  <a:off x="2500313" y="1114425"/>
                  <a:ext cx="1237695" cy="7690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箭头连接符 27">
                  <a:extLst>
                    <a:ext uri="{FF2B5EF4-FFF2-40B4-BE49-F238E27FC236}">
                      <a16:creationId xmlns:a16="http://schemas.microsoft.com/office/drawing/2014/main" id="{30AABEA3-8E87-B441-ADF1-24D0083CBE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0313" y="2391889"/>
                  <a:ext cx="1237695" cy="9821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FDDA760F-75B8-6447-9A25-F523735BB5FC}"/>
                    </a:ext>
                  </a:extLst>
                </p:cNvPr>
                <p:cNvGrpSpPr/>
                <p:nvPr/>
              </p:nvGrpSpPr>
              <p:grpSpPr>
                <a:xfrm>
                  <a:off x="3738008" y="1395817"/>
                  <a:ext cx="3791505" cy="1487163"/>
                  <a:chOff x="3738008" y="1395817"/>
                  <a:chExt cx="3791505" cy="1487163"/>
                </a:xfrm>
              </p:grpSpPr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C6979EB5-E63B-5B4B-BDB5-5E17E1FAF0DE}"/>
                      </a:ext>
                    </a:extLst>
                  </p:cNvPr>
                  <p:cNvGrpSpPr/>
                  <p:nvPr/>
                </p:nvGrpSpPr>
                <p:grpSpPr>
                  <a:xfrm>
                    <a:off x="4057296" y="1852746"/>
                    <a:ext cx="3109196" cy="582428"/>
                    <a:chOff x="4057296" y="1852746"/>
                    <a:chExt cx="3109196" cy="582428"/>
                  </a:xfrm>
                </p:grpSpPr>
                <p:pic>
                  <p:nvPicPr>
                    <p:cNvPr id="6" name="图形 3" descr="数据库">
                      <a:extLst>
                        <a:ext uri="{FF2B5EF4-FFF2-40B4-BE49-F238E27FC236}">
                          <a16:creationId xmlns:a16="http://schemas.microsoft.com/office/drawing/2014/main" id="{DA77E321-68E3-F146-81D2-6485346EA00F}"/>
                        </a:ext>
                      </a:extLst>
                    </p:cNvPr>
                    <p:cNvPicPr/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57296" y="1862843"/>
                      <a:ext cx="541655" cy="54165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图形 7" descr="剧本">
                      <a:extLst>
                        <a:ext uri="{FF2B5EF4-FFF2-40B4-BE49-F238E27FC236}">
                          <a16:creationId xmlns:a16="http://schemas.microsoft.com/office/drawing/2014/main" id="{E1406B63-965F-134F-8C1A-32AD01A27744}"/>
                        </a:ext>
                      </a:extLst>
                    </p:cNvPr>
                    <p:cNvPicPr/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5474" y="1852746"/>
                      <a:ext cx="552450" cy="5524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图形 8" descr="桌子">
                      <a:extLst>
                        <a:ext uri="{FF2B5EF4-FFF2-40B4-BE49-F238E27FC236}">
                          <a16:creationId xmlns:a16="http://schemas.microsoft.com/office/drawing/2014/main" id="{0C5949A0-6979-1246-9734-109DFEC0456D}"/>
                        </a:ext>
                      </a:extLst>
                    </p:cNvPr>
                    <p:cNvPicPr/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44446" y="1882724"/>
                      <a:ext cx="552450" cy="5524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图形 9" descr="计算器​​">
                      <a:extLst>
                        <a:ext uri="{FF2B5EF4-FFF2-40B4-BE49-F238E27FC236}">
                          <a16:creationId xmlns:a16="http://schemas.microsoft.com/office/drawing/2014/main" id="{00A99FC6-C8A2-554A-8113-1A7A8F3BC22C}"/>
                        </a:ext>
                      </a:extLst>
                    </p:cNvPr>
                    <p:cNvPicPr/>
                    <p:nvPr/>
                  </p:nvPicPr>
                  <p:blipFill>
                    <a:blip r:embed="rId12">
                      <a:extLs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34997" y="1888553"/>
                      <a:ext cx="531495" cy="53149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2" name="框架 31">
                    <a:extLst>
                      <a:ext uri="{FF2B5EF4-FFF2-40B4-BE49-F238E27FC236}">
                        <a16:creationId xmlns:a16="http://schemas.microsoft.com/office/drawing/2014/main" id="{F135988B-598B-E940-9436-F8B2BC0E4B44}"/>
                      </a:ext>
                    </a:extLst>
                  </p:cNvPr>
                  <p:cNvSpPr/>
                  <p:nvPr/>
                </p:nvSpPr>
                <p:spPr>
                  <a:xfrm>
                    <a:off x="3738008" y="1395817"/>
                    <a:ext cx="3791505" cy="1487163"/>
                  </a:xfrm>
                  <a:prstGeom prst="fram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5" name="直线箭头连接符 34">
                  <a:extLst>
                    <a:ext uri="{FF2B5EF4-FFF2-40B4-BE49-F238E27FC236}">
                      <a16:creationId xmlns:a16="http://schemas.microsoft.com/office/drawing/2014/main" id="{F4C568CB-C37D-2A4D-B50F-D95652832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9513" y="2139398"/>
                  <a:ext cx="12881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箭头连接符 36">
                  <a:extLst>
                    <a:ext uri="{FF2B5EF4-FFF2-40B4-BE49-F238E27FC236}">
                      <a16:creationId xmlns:a16="http://schemas.microsoft.com/office/drawing/2014/main" id="{A1D3BA84-02B9-7D4F-9F07-A21634B67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9901" y="2129875"/>
                  <a:ext cx="12881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F1157A3-CBD9-AC42-8561-1AAEE943E4D6}"/>
                  </a:ext>
                </a:extLst>
              </p:cNvPr>
              <p:cNvGrpSpPr/>
              <p:nvPr/>
            </p:nvGrpSpPr>
            <p:grpSpPr>
              <a:xfrm>
                <a:off x="2035945" y="2917431"/>
                <a:ext cx="7429223" cy="1845069"/>
                <a:chOff x="2035945" y="2917431"/>
                <a:chExt cx="7429223" cy="1845069"/>
              </a:xfrm>
            </p:grpSpPr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18D75900-4ED0-E240-ABFF-568FF9F2491A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9465167" y="2917431"/>
                  <a:ext cx="1" cy="18450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7704460F-517D-DE47-A5C0-C6CE2F402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35945" y="4759325"/>
                  <a:ext cx="7422052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线箭头连接符 46">
                  <a:extLst>
                    <a:ext uri="{FF2B5EF4-FFF2-40B4-BE49-F238E27FC236}">
                      <a16:creationId xmlns:a16="http://schemas.microsoft.com/office/drawing/2014/main" id="{FF4AA169-951E-5647-B9E5-8446BDAA1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35945" y="3839965"/>
                  <a:ext cx="7170" cy="9193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9381333-D47F-9D49-B799-B6D24919A9AB}"/>
                </a:ext>
              </a:extLst>
            </p:cNvPr>
            <p:cNvSpPr txBox="1"/>
            <p:nvPr/>
          </p:nvSpPr>
          <p:spPr>
            <a:xfrm>
              <a:off x="2146370" y="2724951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信息采集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5DC64A6-91FD-3F4F-930C-47753B33CEE1}"/>
                </a:ext>
              </a:extLst>
            </p:cNvPr>
            <p:cNvSpPr txBox="1"/>
            <p:nvPr/>
          </p:nvSpPr>
          <p:spPr>
            <a:xfrm>
              <a:off x="3869630" y="30098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汇总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63DE65A-C3F0-4B46-9C65-82BE30C57695}"/>
                </a:ext>
              </a:extLst>
            </p:cNvPr>
            <p:cNvSpPr txBox="1"/>
            <p:nvPr/>
          </p:nvSpPr>
          <p:spPr>
            <a:xfrm>
              <a:off x="4777542" y="30335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关联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6CEF514-82DA-1A49-B34F-BF0E041C3807}"/>
                </a:ext>
              </a:extLst>
            </p:cNvPr>
            <p:cNvSpPr txBox="1"/>
            <p:nvPr/>
          </p:nvSpPr>
          <p:spPr>
            <a:xfrm>
              <a:off x="5404933" y="30430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提取特征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53834C9-E2BE-274C-A33F-D4A5AA6969BD}"/>
                </a:ext>
              </a:extLst>
            </p:cNvPr>
            <p:cNvSpPr txBox="1"/>
            <p:nvPr/>
          </p:nvSpPr>
          <p:spPr>
            <a:xfrm>
              <a:off x="6529134" y="30281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建立模型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C173BF8-D302-184F-B344-4F12A9D01E89}"/>
                </a:ext>
              </a:extLst>
            </p:cNvPr>
            <p:cNvSpPr txBox="1"/>
            <p:nvPr/>
          </p:nvSpPr>
          <p:spPr>
            <a:xfrm>
              <a:off x="9262704" y="130295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作为黑箱的</a:t>
              </a:r>
              <a:endParaRPr kumimoji="1" lang="en-US" altLang="zh-CN" dirty="0"/>
            </a:p>
            <a:p>
              <a:r>
                <a:rPr kumimoji="1" lang="zh-CN" altLang="en-US" dirty="0"/>
                <a:t>理论或产品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2B8CD7D-AE19-494D-8A81-5EF511FC6B47}"/>
                </a:ext>
              </a:extLst>
            </p:cNvPr>
            <p:cNvSpPr txBox="1"/>
            <p:nvPr/>
          </p:nvSpPr>
          <p:spPr>
            <a:xfrm>
              <a:off x="5243513" y="13144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计算中心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8D22CED-2407-A544-A2E1-1519F3582B2B}"/>
                </a:ext>
              </a:extLst>
            </p:cNvPr>
            <p:cNvSpPr txBox="1"/>
            <p:nvPr/>
          </p:nvSpPr>
          <p:spPr>
            <a:xfrm>
              <a:off x="695844" y="67631"/>
              <a:ext cx="204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在地化的人和信息</a:t>
              </a:r>
            </a:p>
          </p:txBody>
        </p:sp>
        <p:pic>
          <p:nvPicPr>
            <p:cNvPr id="64" name="图形 63" descr="男人">
              <a:extLst>
                <a:ext uri="{FF2B5EF4-FFF2-40B4-BE49-F238E27FC236}">
                  <a16:creationId xmlns:a16="http://schemas.microsoft.com/office/drawing/2014/main" id="{569289FB-BB6D-7649-8E7B-23B55C3C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88708" y="3756140"/>
              <a:ext cx="790507" cy="790507"/>
            </a:xfrm>
            <a:prstGeom prst="rect">
              <a:avLst/>
            </a:prstGeom>
          </p:spPr>
        </p:pic>
        <p:pic>
          <p:nvPicPr>
            <p:cNvPr id="66" name="图形 65" descr="机器人">
              <a:extLst>
                <a:ext uri="{FF2B5EF4-FFF2-40B4-BE49-F238E27FC236}">
                  <a16:creationId xmlns:a16="http://schemas.microsoft.com/office/drawing/2014/main" id="{7689F221-4A46-D044-96C6-1544E0989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08336" y="3682253"/>
              <a:ext cx="914400" cy="914400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A98DE52-D9A8-2045-BE02-941F7F27F75D}"/>
                </a:ext>
              </a:extLst>
            </p:cNvPr>
            <p:cNvSpPr txBox="1"/>
            <p:nvPr/>
          </p:nvSpPr>
          <p:spPr>
            <a:xfrm>
              <a:off x="5080337" y="535888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对日常生活的影响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9B46223-FF85-BE4A-A29A-E487110055F6}"/>
              </a:ext>
            </a:extLst>
          </p:cNvPr>
          <p:cNvSpPr txBox="1"/>
          <p:nvPr/>
        </p:nvSpPr>
        <p:spPr>
          <a:xfrm>
            <a:off x="5303845" y="3050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全局化的知识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654BC42-2835-7140-9E34-635506A3A878}"/>
              </a:ext>
            </a:extLst>
          </p:cNvPr>
          <p:cNvSpPr txBox="1"/>
          <p:nvPr/>
        </p:nvSpPr>
        <p:spPr>
          <a:xfrm>
            <a:off x="9465786" y="30506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黑箱式的知识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025726-F1C9-9347-AA98-A4662E35E4E2}"/>
              </a:ext>
            </a:extLst>
          </p:cNvPr>
          <p:cNvSpPr txBox="1"/>
          <p:nvPr/>
        </p:nvSpPr>
        <p:spPr>
          <a:xfrm>
            <a:off x="8576264" y="3042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生产</a:t>
            </a:r>
          </a:p>
        </p:txBody>
      </p:sp>
    </p:spTree>
    <p:extLst>
      <p:ext uri="{BB962C8B-B14F-4D97-AF65-F5344CB8AC3E}">
        <p14:creationId xmlns:p14="http://schemas.microsoft.com/office/powerpoint/2010/main" val="222244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2</cp:revision>
  <dcterms:created xsi:type="dcterms:W3CDTF">2021-01-11T06:21:23Z</dcterms:created>
  <dcterms:modified xsi:type="dcterms:W3CDTF">2022-04-02T05:31:59Z</dcterms:modified>
</cp:coreProperties>
</file>