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596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8F3ED-AB39-CE4B-9356-C69595CDB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122363"/>
            <a:ext cx="56697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A7BBB3-E187-C144-BEDF-30F1BA16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3602038"/>
            <a:ext cx="56697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F38AB-B1AD-EC4A-A060-2E727122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9213A-C8ED-7244-B66A-B15C6B24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559D8-861C-774D-BF34-6FABB4E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8C60C-80DC-EE4F-8741-B3892DC0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D33FB-9297-CE4F-B34C-3379E7C0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DD08F-8B07-E145-A901-65EF3462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18597-7E21-DE4C-8CF5-4362EAB7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2BF61-E8BE-6146-84FA-6FF65C13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5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4A42C-8F42-D14E-82E9-F9874C11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3" y="365125"/>
            <a:ext cx="163005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DA50C-3391-8245-9FFE-2729A853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9" y="365125"/>
            <a:ext cx="4795669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F42F3-59D6-F147-A5A1-31AF112E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0968E-BC40-1048-9331-8F437C6B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40FC7-459D-2C40-A3D7-4192E4F0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6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00CAF-A431-104D-BA2F-C07DE9C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3389-4B8E-D846-A3B6-32B0677E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566E0-4751-0246-A744-C2C01620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81A05-383F-6948-A9F1-68D0A53B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B1915-AB9B-1744-B33D-98FD2767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87474-5813-504C-872C-696B259B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1" y="1709742"/>
            <a:ext cx="65202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578E3-6279-2A49-AD10-120EB2C5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1" y="4589467"/>
            <a:ext cx="65202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C1942-C1CD-734A-A1A6-81CCC960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6069-16CF-4B4B-AC6F-691CFD7A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2DAA9-CE39-3B4E-BF3C-07C27A33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61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21DB4-77E2-654D-85F1-3F656DE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BA154-BFBD-E048-934F-6E497D31B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1825625"/>
            <a:ext cx="3212862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6FC0A-EBD7-4C47-9FC4-EF769FA2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6" y="1825625"/>
            <a:ext cx="3212862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C96E0-BF2F-804A-961F-4359AC83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D3EA4-E19D-9545-8520-2C356764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ADF16-9C52-E24B-B272-F99D12EC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3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13C07-0DB9-1F4F-9306-05B4764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365129"/>
            <a:ext cx="652022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62F45-C6EF-874D-8075-81B360F0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4" y="1681163"/>
            <a:ext cx="31980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E3ED1C-5F64-194B-B206-46FABDA7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4" y="2505075"/>
            <a:ext cx="319809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C5C758-BC41-9D44-80CF-A600A203D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6" y="1681163"/>
            <a:ext cx="32138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324BE-49E5-AD4B-8BD6-A4ADE4DBA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6" y="2505075"/>
            <a:ext cx="321384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2A42F9-5247-E844-B92E-FB9EAB65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36B278-4E97-284F-ACA1-DE5A59AF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87C47-47F0-DD4D-A34B-AD04C20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89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A092-5EB5-8E43-ABD4-CCCD91D0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B63D3-6B6E-7F4A-BBEC-1AB7FC34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1B4F3-BB86-0B4A-98CA-4C0A03E6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61227-2A63-F34F-B9C1-CFAD793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09E8E5-49DF-2948-8BD3-31C7C6B3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701236-291C-4C47-A21D-28084E4D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E0694-3327-AF45-8446-14DB36B1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44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56BC8-1573-AA45-93DD-D97B87DD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457200"/>
            <a:ext cx="24381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51F71-9300-6849-9DEA-898E0DB7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987429"/>
            <a:ext cx="382708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9AB53-2F7B-CC48-B0DA-59B238764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2057400"/>
            <a:ext cx="24381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4C48C-DB11-D441-B96C-F8332DB6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6BF60-8A6E-E84F-BAD3-8208B5D6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178BC-8C4C-C944-839B-5CDE3FA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6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4F1D7-9098-B743-AE6C-500A6234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457200"/>
            <a:ext cx="24381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87DF1-E4E7-F748-B5BF-833F01022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987429"/>
            <a:ext cx="3827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D882F-683B-1742-A9D0-69E7B863D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2057400"/>
            <a:ext cx="24381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424ED-2C1F-5248-912D-400C3B1C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5154C-FC39-B547-8F77-1E5DDDB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D6081-81A2-B34E-A094-EB41B71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73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419942-AB29-8C4E-9636-62000C51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365129"/>
            <a:ext cx="652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9235D-A020-6548-904A-01E6882B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1825625"/>
            <a:ext cx="6520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C18F1-0013-0443-9265-3B2C723E1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9" y="6356354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F48A-1223-E440-BE89-03BCF965A034}" type="datetimeFigureOut">
              <a:rPr kumimoji="1" lang="zh-CN" altLang="en-US" smtClean="0"/>
              <a:t>2022/3/30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EA17F-8B4E-8E46-92DC-F4EB238B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3" y="6356354"/>
            <a:ext cx="255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D441-2E72-D449-870D-795E0B433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6356354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34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6AE0EB7-FA41-CB48-82CC-0F95B8FD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74" y="92112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Canvas 821">
            <a:extLst>
              <a:ext uri="{FF2B5EF4-FFF2-40B4-BE49-F238E27FC236}">
                <a16:creationId xmlns:a16="http://schemas.microsoft.com/office/drawing/2014/main" id="{1242A206-1F3D-7042-BE4E-444207093070}"/>
              </a:ext>
            </a:extLst>
          </p:cNvPr>
          <p:cNvGrpSpPr/>
          <p:nvPr/>
        </p:nvGrpSpPr>
        <p:grpSpPr>
          <a:xfrm>
            <a:off x="882967" y="700722"/>
            <a:ext cx="5793740" cy="5456555"/>
            <a:chOff x="0" y="0"/>
            <a:chExt cx="5793740" cy="545655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A38468-18EC-3A44-9EB5-F2745F1F9426}"/>
                </a:ext>
              </a:extLst>
            </p:cNvPr>
            <p:cNvSpPr/>
            <p:nvPr/>
          </p:nvSpPr>
          <p:spPr>
            <a:xfrm>
              <a:off x="0" y="0"/>
              <a:ext cx="5793740" cy="5456555"/>
            </a:xfrm>
            <a:prstGeom prst="rect">
              <a:avLst/>
            </a:prstGeom>
            <a:noFill/>
          </p:spPr>
        </p:sp>
        <p:sp>
          <p:nvSpPr>
            <p:cNvPr id="9" name="Rectangle 823">
              <a:extLst>
                <a:ext uri="{FF2B5EF4-FFF2-40B4-BE49-F238E27FC236}">
                  <a16:creationId xmlns:a16="http://schemas.microsoft.com/office/drawing/2014/main" id="{60DF89EF-A42E-E449-B771-6C495E44DDB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846020" y="4238643"/>
              <a:ext cx="454003" cy="314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IX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24">
              <a:extLst>
                <a:ext uri="{FF2B5EF4-FFF2-40B4-BE49-F238E27FC236}">
                  <a16:creationId xmlns:a16="http://schemas.microsoft.com/office/drawing/2014/main" id="{7F6D45EE-1CC4-A941-808D-965DF2A781F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983714" y="2463825"/>
              <a:ext cx="454003" cy="347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825">
              <a:extLst>
                <a:ext uri="{FF2B5EF4-FFF2-40B4-BE49-F238E27FC236}">
                  <a16:creationId xmlns:a16="http://schemas.microsoft.com/office/drawing/2014/main" id="{56897A13-BC1F-D34A-9BF6-824AA2DB3AB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983714" y="711807"/>
              <a:ext cx="295302" cy="314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826">
              <a:extLst>
                <a:ext uri="{FF2B5EF4-FFF2-40B4-BE49-F238E27FC236}">
                  <a16:creationId xmlns:a16="http://schemas.microsoft.com/office/drawing/2014/main" id="{9AB79A3D-7239-6D45-B456-6AD9B579626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960814" y="1477015"/>
              <a:ext cx="466103" cy="314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II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827">
              <a:extLst>
                <a:ext uri="{FF2B5EF4-FFF2-40B4-BE49-F238E27FC236}">
                  <a16:creationId xmlns:a16="http://schemas.microsoft.com/office/drawing/2014/main" id="{5E694375-EDB6-C842-BEE3-227A316BF54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942307" y="215202"/>
              <a:ext cx="1661811" cy="4642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信息提交者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828">
              <a:extLst>
                <a:ext uri="{FF2B5EF4-FFF2-40B4-BE49-F238E27FC236}">
                  <a16:creationId xmlns:a16="http://schemas.microsoft.com/office/drawing/2014/main" id="{4FCAA90B-E741-9A4B-A0EF-23917C917FF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122008" y="4053241"/>
              <a:ext cx="1455410" cy="5442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跟随者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829">
              <a:extLst>
                <a:ext uri="{FF2B5EF4-FFF2-40B4-BE49-F238E27FC236}">
                  <a16:creationId xmlns:a16="http://schemas.microsoft.com/office/drawing/2014/main" id="{03203D7B-B226-9E40-A1D4-ABDF547DB2D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93405" y="1742418"/>
              <a:ext cx="2237115" cy="4635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05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群体把关人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830">
              <a:extLst>
                <a:ext uri="{FF2B5EF4-FFF2-40B4-BE49-F238E27FC236}">
                  <a16:creationId xmlns:a16="http://schemas.microsoft.com/office/drawing/2014/main" id="{A9752EED-951F-2B46-B107-4A6650B58605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072507" y="977210"/>
              <a:ext cx="1433810" cy="4540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新近新闻页面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831">
              <a:extLst>
                <a:ext uri="{FF2B5EF4-FFF2-40B4-BE49-F238E27FC236}">
                  <a16:creationId xmlns:a16="http://schemas.microsoft.com/office/drawing/2014/main" id="{FB20328B-F364-9449-9E44-91F66E1592D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122008" y="2811728"/>
              <a:ext cx="1428710" cy="6446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流行新闻页面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AutoShape 832">
              <a:extLst>
                <a:ext uri="{FF2B5EF4-FFF2-40B4-BE49-F238E27FC236}">
                  <a16:creationId xmlns:a16="http://schemas.microsoft.com/office/drawing/2014/main" id="{82663C6F-07B1-824C-A4FB-B4F8A9B632F8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766512" y="730807"/>
              <a:ext cx="156201" cy="167702"/>
            </a:xfrm>
            <a:prstGeom prst="downArrow">
              <a:avLst>
                <a:gd name="adj1" fmla="val 50000"/>
                <a:gd name="adj2" fmla="val 2684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AutoShape 833">
              <a:extLst>
                <a:ext uri="{FF2B5EF4-FFF2-40B4-BE49-F238E27FC236}">
                  <a16:creationId xmlns:a16="http://schemas.microsoft.com/office/drawing/2014/main" id="{D59F2D8F-B340-EE4D-8B58-A09EF51F3450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739212" y="1487115"/>
              <a:ext cx="212101" cy="16770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AutoShape 834">
              <a:extLst>
                <a:ext uri="{FF2B5EF4-FFF2-40B4-BE49-F238E27FC236}">
                  <a16:creationId xmlns:a16="http://schemas.microsoft.com/office/drawing/2014/main" id="{DACDA525-92F1-AA4E-ABB9-FA30F54B2E48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580511" y="3508335"/>
              <a:ext cx="535904" cy="43560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1" name="AutoShape 835">
              <a:extLst>
                <a:ext uri="{FF2B5EF4-FFF2-40B4-BE49-F238E27FC236}">
                  <a16:creationId xmlns:a16="http://schemas.microsoft.com/office/drawing/2014/main" id="{45D214A8-8FC2-B54B-AA14-BEE92E678576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55902" y="445104"/>
              <a:ext cx="686405" cy="2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836">
              <a:extLst>
                <a:ext uri="{FF2B5EF4-FFF2-40B4-BE49-F238E27FC236}">
                  <a16:creationId xmlns:a16="http://schemas.microsoft.com/office/drawing/2014/main" id="{89408F80-268D-3E42-83ED-56C75164475D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55202" y="453305"/>
              <a:ext cx="700" cy="15209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837">
              <a:extLst>
                <a:ext uri="{FF2B5EF4-FFF2-40B4-BE49-F238E27FC236}">
                  <a16:creationId xmlns:a16="http://schemas.microsoft.com/office/drawing/2014/main" id="{7589750B-8262-DE4F-A4DA-0C6A62F442C9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53302" y="4420845"/>
              <a:ext cx="786805" cy="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838">
              <a:extLst>
                <a:ext uri="{FF2B5EF4-FFF2-40B4-BE49-F238E27FC236}">
                  <a16:creationId xmlns:a16="http://schemas.microsoft.com/office/drawing/2014/main" id="{3B9045B0-9546-0044-8C9E-71BD242FAEBB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153215" y="3508335"/>
              <a:ext cx="450903" cy="314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VI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AutoShape 839">
              <a:extLst>
                <a:ext uri="{FF2B5EF4-FFF2-40B4-BE49-F238E27FC236}">
                  <a16:creationId xmlns:a16="http://schemas.microsoft.com/office/drawing/2014/main" id="{5AE15777-BE7A-0640-A7F7-D8464F71822B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110821" y="445104"/>
              <a:ext cx="1038907" cy="6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840">
              <a:extLst>
                <a:ext uri="{FF2B5EF4-FFF2-40B4-BE49-F238E27FC236}">
                  <a16:creationId xmlns:a16="http://schemas.microsoft.com/office/drawing/2014/main" id="{958EA897-0272-6C44-B1AB-DCE72ECD5990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063821" y="3699537"/>
              <a:ext cx="1038907" cy="6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41">
              <a:extLst>
                <a:ext uri="{FF2B5EF4-FFF2-40B4-BE49-F238E27FC236}">
                  <a16:creationId xmlns:a16="http://schemas.microsoft.com/office/drawing/2014/main" id="{9839E502-8935-B743-9078-74DAD264D4CF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H="1">
              <a:off x="3583325" y="2535526"/>
              <a:ext cx="15200" cy="10173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42">
              <a:extLst>
                <a:ext uri="{FF2B5EF4-FFF2-40B4-BE49-F238E27FC236}">
                  <a16:creationId xmlns:a16="http://schemas.microsoft.com/office/drawing/2014/main" id="{2B425018-61FE-8A4C-8064-197ADF690650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110821" y="4118642"/>
              <a:ext cx="1038907" cy="6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843">
              <a:extLst>
                <a:ext uri="{FF2B5EF4-FFF2-40B4-BE49-F238E27FC236}">
                  <a16:creationId xmlns:a16="http://schemas.microsoft.com/office/drawing/2014/main" id="{D213AD68-1D1F-7442-9291-88EA15B0DAA8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592825" y="3629637"/>
              <a:ext cx="600" cy="4058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844">
              <a:extLst>
                <a:ext uri="{FF2B5EF4-FFF2-40B4-BE49-F238E27FC236}">
                  <a16:creationId xmlns:a16="http://schemas.microsoft.com/office/drawing/2014/main" id="{65C104D1-53A6-AD43-AF68-824BC42642C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569325" y="575906"/>
              <a:ext cx="600" cy="1468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AutoShape 845">
              <a:extLst>
                <a:ext uri="{FF2B5EF4-FFF2-40B4-BE49-F238E27FC236}">
                  <a16:creationId xmlns:a16="http://schemas.microsoft.com/office/drawing/2014/main" id="{72EB2D96-D470-D745-B7C0-A0000C0D3A7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496010" y="4703447"/>
              <a:ext cx="756305" cy="337203"/>
            </a:xfrm>
            <a:prstGeom prst="downArrow">
              <a:avLst>
                <a:gd name="adj1" fmla="val 56528"/>
                <a:gd name="adj2" fmla="val 5399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846">
              <a:extLst>
                <a:ext uri="{FF2B5EF4-FFF2-40B4-BE49-F238E27FC236}">
                  <a16:creationId xmlns:a16="http://schemas.microsoft.com/office/drawing/2014/main" id="{776FF7AF-92B2-CD4A-9317-1632E797F83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429624" y="325703"/>
              <a:ext cx="373403" cy="2635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i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100" i="1" baseline="-250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1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847">
              <a:extLst>
                <a:ext uri="{FF2B5EF4-FFF2-40B4-BE49-F238E27FC236}">
                  <a16:creationId xmlns:a16="http://schemas.microsoft.com/office/drawing/2014/main" id="{2F2C3A8E-121C-C540-B88B-16FFB16C6FEE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396623" y="3552836"/>
              <a:ext cx="373303" cy="2635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zh-CN" altLang="en-US" sz="1100" i="1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100" i="1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100" i="1" baseline="-250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1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848">
              <a:extLst>
                <a:ext uri="{FF2B5EF4-FFF2-40B4-BE49-F238E27FC236}">
                  <a16:creationId xmlns:a16="http://schemas.microsoft.com/office/drawing/2014/main" id="{12634545-1D34-844E-80FD-146C29A2CCC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577418" y="4081141"/>
              <a:ext cx="268602" cy="539105"/>
            </a:xfrm>
            <a:prstGeom prst="curvedLeftArrow">
              <a:avLst>
                <a:gd name="adj1" fmla="val 40141"/>
                <a:gd name="adj2" fmla="val 80283"/>
                <a:gd name="adj3" fmla="val 3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5" name="AutoShape 849">
              <a:extLst>
                <a:ext uri="{FF2B5EF4-FFF2-40B4-BE49-F238E27FC236}">
                  <a16:creationId xmlns:a16="http://schemas.microsoft.com/office/drawing/2014/main" id="{4786B8B6-A32D-0D45-9D8A-B2716D57D86E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063821" y="4703447"/>
              <a:ext cx="1157008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850">
              <a:extLst>
                <a:ext uri="{FF2B5EF4-FFF2-40B4-BE49-F238E27FC236}">
                  <a16:creationId xmlns:a16="http://schemas.microsoft.com/office/drawing/2014/main" id="{963EDEBD-6D65-5F42-B598-D4CFA67C1FF0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3590225" y="4148442"/>
              <a:ext cx="700" cy="4045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851">
              <a:extLst>
                <a:ext uri="{FF2B5EF4-FFF2-40B4-BE49-F238E27FC236}">
                  <a16:creationId xmlns:a16="http://schemas.microsoft.com/office/drawing/2014/main" id="{DC61767E-536F-6F46-A7A2-5020FBEABD3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429624" y="4528846"/>
              <a:ext cx="384203" cy="3619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zh-CN" altLang="en-US" sz="1100" i="1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100" i="1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100" i="1" baseline="-250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sz="11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852">
              <a:extLst>
                <a:ext uri="{FF2B5EF4-FFF2-40B4-BE49-F238E27FC236}">
                  <a16:creationId xmlns:a16="http://schemas.microsoft.com/office/drawing/2014/main" id="{4BB47DC1-0CA8-FA4C-BCEC-83ACE0007EBE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063821" y="1791318"/>
              <a:ext cx="438803" cy="314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III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" name="AutoShape 853">
              <a:extLst>
                <a:ext uri="{FF2B5EF4-FFF2-40B4-BE49-F238E27FC236}">
                  <a16:creationId xmlns:a16="http://schemas.microsoft.com/office/drawing/2014/main" id="{5F8661C2-6436-C84C-B4C6-84B6643F55D0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V="1">
              <a:off x="255902" y="1974220"/>
              <a:ext cx="437503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854">
              <a:extLst>
                <a:ext uri="{FF2B5EF4-FFF2-40B4-BE49-F238E27FC236}">
                  <a16:creationId xmlns:a16="http://schemas.microsoft.com/office/drawing/2014/main" id="{B6497095-BC66-EE45-8A1F-5ACF12F7FC57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53302" y="2589526"/>
              <a:ext cx="700" cy="1831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855">
              <a:extLst>
                <a:ext uri="{FF2B5EF4-FFF2-40B4-BE49-F238E27FC236}">
                  <a16:creationId xmlns:a16="http://schemas.microsoft.com/office/drawing/2014/main" id="{8CEBC4A3-3299-9D44-A37D-AFD6C4F0982A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H="1">
              <a:off x="255202" y="1974820"/>
              <a:ext cx="700" cy="563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856">
              <a:extLst>
                <a:ext uri="{FF2B5EF4-FFF2-40B4-BE49-F238E27FC236}">
                  <a16:creationId xmlns:a16="http://schemas.microsoft.com/office/drawing/2014/main" id="{7BADFBB0-AD7C-DC40-8302-09BE9E174E55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H="1">
              <a:off x="513704" y="2127221"/>
              <a:ext cx="428603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857">
              <a:extLst>
                <a:ext uri="{FF2B5EF4-FFF2-40B4-BE49-F238E27FC236}">
                  <a16:creationId xmlns:a16="http://schemas.microsoft.com/office/drawing/2014/main" id="{37EFD26D-CD5B-334B-9A70-BCAE58B5F6A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 flipH="1">
              <a:off x="513004" y="2127221"/>
              <a:ext cx="700" cy="4001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858">
              <a:extLst>
                <a:ext uri="{FF2B5EF4-FFF2-40B4-BE49-F238E27FC236}">
                  <a16:creationId xmlns:a16="http://schemas.microsoft.com/office/drawing/2014/main" id="{7BF2AFDF-C239-0344-8EF4-FE52F047A7F5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513004" y="2589526"/>
              <a:ext cx="700" cy="16135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859">
              <a:extLst>
                <a:ext uri="{FF2B5EF4-FFF2-40B4-BE49-F238E27FC236}">
                  <a16:creationId xmlns:a16="http://schemas.microsoft.com/office/drawing/2014/main" id="{77B96793-D286-5D4C-B9C9-CADDAF080E9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521904" y="4202442"/>
              <a:ext cx="607704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AutoShape 860">
              <a:extLst>
                <a:ext uri="{FF2B5EF4-FFF2-40B4-BE49-F238E27FC236}">
                  <a16:creationId xmlns:a16="http://schemas.microsoft.com/office/drawing/2014/main" id="{053769A0-A565-E149-AC8E-AC8C0403763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811719" y="1735417"/>
              <a:ext cx="268602" cy="539105"/>
            </a:xfrm>
            <a:prstGeom prst="curvedLeftArrow">
              <a:avLst>
                <a:gd name="adj1" fmla="val 40141"/>
                <a:gd name="adj2" fmla="val 80283"/>
                <a:gd name="adj3" fmla="val 3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Rectangle 861">
              <a:extLst>
                <a:ext uri="{FF2B5EF4-FFF2-40B4-BE49-F238E27FC236}">
                  <a16:creationId xmlns:a16="http://schemas.microsoft.com/office/drawing/2014/main" id="{94A7F046-7452-2643-89A9-6719E2DC7810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160322" y="2701927"/>
              <a:ext cx="989407" cy="5797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zh-CN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sz="1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台上时间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i="1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1100" i="1" baseline="-250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t</a:t>
              </a:r>
              <a:r>
                <a:rPr lang="en-US" altLang="zh-CN" sz="1100" i="1" baseline="-25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-P</a:t>
              </a:r>
              <a:r>
                <a:rPr lang="en-US" altLang="zh-CN" sz="1100" i="1" baseline="-25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sz="11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862">
              <a:extLst>
                <a:ext uri="{FF2B5EF4-FFF2-40B4-BE49-F238E27FC236}">
                  <a16:creationId xmlns:a16="http://schemas.microsoft.com/office/drawing/2014/main" id="{66D4226B-036A-5D49-A0A1-BE9769988DA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440424" y="4045541"/>
              <a:ext cx="373403" cy="2636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i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100" i="1" baseline="-250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sz="11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863">
              <a:extLst>
                <a:ext uri="{FF2B5EF4-FFF2-40B4-BE49-F238E27FC236}">
                  <a16:creationId xmlns:a16="http://schemas.microsoft.com/office/drawing/2014/main" id="{0240F9DB-1AA1-7C43-BBAF-DE87608E2D6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273530" y="347904"/>
              <a:ext cx="1447210" cy="15780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阶段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作为群体把关过程的协同过滤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864">
              <a:extLst>
                <a:ext uri="{FF2B5EF4-FFF2-40B4-BE49-F238E27FC236}">
                  <a16:creationId xmlns:a16="http://schemas.microsoft.com/office/drawing/2014/main" id="{2284D7E3-4E0C-C346-AF95-1E854988C86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330730" y="2634627"/>
              <a:ext cx="1434410" cy="14465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阶段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作为群体把关结果的系统推荐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865">
              <a:extLst>
                <a:ext uri="{FF2B5EF4-FFF2-40B4-BE49-F238E27FC236}">
                  <a16:creationId xmlns:a16="http://schemas.microsoft.com/office/drawing/2014/main" id="{F2EF43DD-FC0B-C24E-85A4-D5665696890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110821" y="892809"/>
              <a:ext cx="968407" cy="6724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1000"/>
                </a:spcAft>
              </a:pPr>
              <a:r>
                <a:rPr lang="zh-CN" sz="105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排队时间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200"/>
                </a:lnSpc>
                <a:spcAft>
                  <a:spcPts val="1000"/>
                </a:spcAft>
              </a:pPr>
              <a:r>
                <a:rPr lang="en-US" sz="105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sz="1050" i="1" baseline="-25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sz="105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P</a:t>
              </a:r>
              <a:r>
                <a:rPr lang="en-US" altLang="zh-CN" sz="1050" i="1" baseline="-25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sz="105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-t</a:t>
              </a:r>
              <a:r>
                <a:rPr lang="en-US" altLang="zh-CN" sz="1050" i="1" baseline="-25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1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866">
              <a:extLst>
                <a:ext uri="{FF2B5EF4-FFF2-40B4-BE49-F238E27FC236}">
                  <a16:creationId xmlns:a16="http://schemas.microsoft.com/office/drawing/2014/main" id="{DCC1B4A6-B8A8-3F43-B264-C618A36C7E6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80304" y="5106651"/>
              <a:ext cx="2849320" cy="3499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新闻扩散的规模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867">
              <a:extLst>
                <a:ext uri="{FF2B5EF4-FFF2-40B4-BE49-F238E27FC236}">
                  <a16:creationId xmlns:a16="http://schemas.microsoft.com/office/drawing/2014/main" id="{3822330A-517E-AC4C-8D1D-C56196F8586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846020" y="2251723"/>
              <a:ext cx="1538611" cy="309203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推广时间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en-US" sz="1200" i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200" i="1" baseline="-25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sz="1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AutoShape 868">
              <a:extLst>
                <a:ext uri="{FF2B5EF4-FFF2-40B4-BE49-F238E27FC236}">
                  <a16:creationId xmlns:a16="http://schemas.microsoft.com/office/drawing/2014/main" id="{A6C0E5EF-E2BC-1C4D-A45C-2D289EBF1762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52700" y="2375524"/>
              <a:ext cx="2793319" cy="31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869">
              <a:extLst>
                <a:ext uri="{FF2B5EF4-FFF2-40B4-BE49-F238E27FC236}">
                  <a16:creationId xmlns:a16="http://schemas.microsoft.com/office/drawing/2014/main" id="{ECE2E197-DD73-EB49-A336-5F046F50ABE2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384630" y="2406624"/>
              <a:ext cx="1409110" cy="64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AutoShape 870">
              <a:extLst>
                <a:ext uri="{FF2B5EF4-FFF2-40B4-BE49-F238E27FC236}">
                  <a16:creationId xmlns:a16="http://schemas.microsoft.com/office/drawing/2014/main" id="{99818CB3-67FB-974F-B58C-67219400D408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697912" y="2274523"/>
              <a:ext cx="285802" cy="452105"/>
            </a:xfrm>
            <a:prstGeom prst="downArrow">
              <a:avLst>
                <a:gd name="adj1" fmla="val 50000"/>
                <a:gd name="adj2" fmla="val 395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Rectangle 871">
              <a:extLst>
                <a:ext uri="{FF2B5EF4-FFF2-40B4-BE49-F238E27FC236}">
                  <a16:creationId xmlns:a16="http://schemas.microsoft.com/office/drawing/2014/main" id="{C6AA41EE-20A6-C846-8BE2-4784D02002E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78403" y="325703"/>
              <a:ext cx="454003" cy="314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IV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872">
              <a:extLst>
                <a:ext uri="{FF2B5EF4-FFF2-40B4-BE49-F238E27FC236}">
                  <a16:creationId xmlns:a16="http://schemas.microsoft.com/office/drawing/2014/main" id="{88CED1F7-2583-8745-A5E9-2E4AEF635A3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0" y="3456335"/>
              <a:ext cx="454003" cy="314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VII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873">
              <a:extLst>
                <a:ext uri="{FF2B5EF4-FFF2-40B4-BE49-F238E27FC236}">
                  <a16:creationId xmlns:a16="http://schemas.microsoft.com/office/drawing/2014/main" id="{7A0769BB-844B-2640-82B7-B45D9AC88CB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78403" y="3456335"/>
              <a:ext cx="563904" cy="314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VIII</a:t>
              </a:r>
              <a:endParaRPr lang="zh-CN" sz="1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70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Macintosh PowerPoint</Application>
  <PresentationFormat>自定义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Microsoft Office User</cp:lastModifiedBy>
  <cp:revision>2</cp:revision>
  <dcterms:created xsi:type="dcterms:W3CDTF">2021-07-09T10:13:54Z</dcterms:created>
  <dcterms:modified xsi:type="dcterms:W3CDTF">2022-03-30T15:20:33Z</dcterms:modified>
</cp:coreProperties>
</file>