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6480175" cy="6480175"/>
  <p:notesSz cx="6858000" cy="9144000"/>
  <p:defaultTextStyle>
    <a:defPPr>
      <a:defRPr lang="zh-CN"/>
    </a:defPPr>
    <a:lvl1pPr marL="0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1pPr>
    <a:lvl2pPr marL="421436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2pPr>
    <a:lvl3pPr marL="842873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3pPr>
    <a:lvl4pPr marL="1264307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4pPr>
    <a:lvl5pPr marL="1685744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5pPr>
    <a:lvl6pPr marL="2107180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6pPr>
    <a:lvl7pPr marL="2528617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7pPr>
    <a:lvl8pPr marL="2950052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8pPr>
    <a:lvl9pPr marL="3371488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9900E-BA52-4BBF-874E-E0C725BFE3F3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EFC39E8-18D6-4F9E-9063-204D71905C5B}">
      <dgm:prSet phldrT="[Text]" custT="1"/>
      <dgm:spPr/>
      <dgm:t>
        <a:bodyPr/>
        <a:lstStyle/>
        <a:p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YouTube</a:t>
          </a:r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视频的扩散渠道</a:t>
          </a:r>
        </a:p>
      </dgm:t>
    </dgm:pt>
    <dgm:pt modelId="{918C55E9-402F-42B7-9EF6-91DD3719B9FF}" type="parTrans" cxnId="{FF4ED3C4-1EC4-4272-A3AF-07B908B6256B}">
      <dgm:prSet/>
      <dgm:spPr/>
      <dgm:t>
        <a:bodyPr/>
        <a:lstStyle/>
        <a:p>
          <a:endParaRPr lang="zh-CN" altLang="en-US"/>
        </a:p>
      </dgm:t>
    </dgm:pt>
    <dgm:pt modelId="{154C52E8-349F-4820-AB87-2BCA630C294E}" type="sibTrans" cxnId="{FF4ED3C4-1EC4-4272-A3AF-07B908B6256B}">
      <dgm:prSet/>
      <dgm:spPr/>
      <dgm:t>
        <a:bodyPr/>
        <a:lstStyle/>
        <a:p>
          <a:endParaRPr lang="zh-CN" altLang="en-US"/>
        </a:p>
      </dgm:t>
    </dgm:pt>
    <dgm:pt modelId="{5C4E10AB-D6AD-4206-9066-69A1A785497F}">
      <dgm:prSet phldrT="[Text]" custT="1"/>
      <dgm:spPr/>
      <dgm:t>
        <a:bodyPr/>
        <a:lstStyle/>
        <a:p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系统推荐</a:t>
          </a:r>
          <a:endParaRPr lang="en-US" altLang="zh-CN" sz="1100" dirty="0">
            <a:latin typeface="Times New Roman" pitchFamily="18" charset="0"/>
            <a:cs typeface="Times New Roman" pitchFamily="18" charset="0"/>
          </a:endParaRPr>
        </a:p>
        <a:p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53%</a:t>
          </a:r>
          <a:endParaRPr lang="zh-CN" alt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7A8D9E2A-23D4-4BF1-BD28-7E01768B1CB7}" type="parTrans" cxnId="{97F2E711-2E1E-4423-9786-DE66D54BD416}">
      <dgm:prSet/>
      <dgm:spPr/>
      <dgm:t>
        <a:bodyPr/>
        <a:lstStyle/>
        <a:p>
          <a:endParaRPr lang="zh-CN" altLang="en-US"/>
        </a:p>
      </dgm:t>
    </dgm:pt>
    <dgm:pt modelId="{F27B58E5-3973-442E-8DC4-24C63A61F49F}" type="sibTrans" cxnId="{97F2E711-2E1E-4423-9786-DE66D54BD416}">
      <dgm:prSet/>
      <dgm:spPr/>
      <dgm:t>
        <a:bodyPr/>
        <a:lstStyle/>
        <a:p>
          <a:endParaRPr lang="zh-CN" altLang="en-US"/>
        </a:p>
      </dgm:t>
    </dgm:pt>
    <dgm:pt modelId="{9BDA6F63-7BBF-4D9A-A465-DE29313823E8}">
      <dgm:prSet custT="1"/>
      <dgm:spPr/>
      <dgm:t>
        <a:bodyPr/>
        <a:lstStyle/>
        <a:p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内部推荐</a:t>
          </a:r>
          <a:endParaRPr lang="en-US" altLang="zh-CN" sz="1100" dirty="0">
            <a:latin typeface="Times New Roman" pitchFamily="18" charset="0"/>
            <a:cs typeface="Times New Roman" pitchFamily="18" charset="0"/>
          </a:endParaRPr>
        </a:p>
        <a:p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42%</a:t>
          </a:r>
        </a:p>
      </dgm:t>
    </dgm:pt>
    <dgm:pt modelId="{DFE50C55-2DC4-4AFF-8ECD-DBCA73F5BD18}" type="parTrans" cxnId="{9E85E3AB-433D-4412-8EA1-354B75F6D0DB}">
      <dgm:prSet/>
      <dgm:spPr/>
      <dgm:t>
        <a:bodyPr/>
        <a:lstStyle/>
        <a:p>
          <a:endParaRPr lang="zh-CN" altLang="en-US"/>
        </a:p>
      </dgm:t>
    </dgm:pt>
    <dgm:pt modelId="{D801A4C6-D12E-44F1-AC57-40D019050C1D}" type="sibTrans" cxnId="{9E85E3AB-433D-4412-8EA1-354B75F6D0DB}">
      <dgm:prSet/>
      <dgm:spPr/>
      <dgm:t>
        <a:bodyPr/>
        <a:lstStyle/>
        <a:p>
          <a:endParaRPr lang="zh-CN" altLang="en-US"/>
        </a:p>
      </dgm:t>
    </dgm:pt>
    <dgm:pt modelId="{623DE3C4-060F-418D-A01A-6F087D358BDE}">
      <dgm:prSet custT="1"/>
      <dgm:spPr/>
      <dgm:t>
        <a:bodyPr/>
        <a:lstStyle/>
        <a:p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外部推荐</a:t>
          </a:r>
          <a:endParaRPr lang="en-US" altLang="zh-CN" sz="1100" dirty="0">
            <a:latin typeface="Times New Roman" pitchFamily="18" charset="0"/>
            <a:cs typeface="Times New Roman" pitchFamily="18" charset="0"/>
          </a:endParaRPr>
        </a:p>
        <a:p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11%</a:t>
          </a:r>
          <a:endParaRPr lang="zh-CN" alt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DF380CB2-1678-4983-B11B-DF4E594872EC}" type="parTrans" cxnId="{14F69378-AFAE-4457-8831-621E84F6A6F4}">
      <dgm:prSet/>
      <dgm:spPr/>
      <dgm:t>
        <a:bodyPr/>
        <a:lstStyle/>
        <a:p>
          <a:endParaRPr lang="zh-CN" altLang="en-US"/>
        </a:p>
      </dgm:t>
    </dgm:pt>
    <dgm:pt modelId="{2C67DD19-C263-447A-B145-11296FCC0B87}" type="sibTrans" cxnId="{14F69378-AFAE-4457-8831-621E84F6A6F4}">
      <dgm:prSet/>
      <dgm:spPr/>
      <dgm:t>
        <a:bodyPr/>
        <a:lstStyle/>
        <a:p>
          <a:endParaRPr lang="zh-CN" altLang="en-US"/>
        </a:p>
      </dgm:t>
    </dgm:pt>
    <dgm:pt modelId="{85C6CFB3-1F4D-472A-BBA0-EDECA96D76FC}">
      <dgm:prSet custT="1"/>
      <dgm:spPr/>
      <dgm:t>
        <a:bodyPr/>
        <a:lstStyle/>
        <a:p>
          <a:r>
            <a:rPr lang="zh-CN" altLang="en-US" sz="1100">
              <a:latin typeface="Times New Roman" pitchFamily="18" charset="0"/>
              <a:cs typeface="Times New Roman" pitchFamily="18" charset="0"/>
            </a:rPr>
            <a:t>社会影响力</a:t>
          </a:r>
          <a:endParaRPr lang="en-US" sz="1100">
            <a:latin typeface="Times New Roman" pitchFamily="18" charset="0"/>
            <a:cs typeface="Times New Roman" pitchFamily="18" charset="0"/>
          </a:endParaRPr>
        </a:p>
        <a:p>
          <a:r>
            <a:rPr lang="en-US" sz="1100">
              <a:latin typeface="Times New Roman" pitchFamily="18" charset="0"/>
              <a:cs typeface="Times New Roman" pitchFamily="18" charset="0"/>
            </a:rPr>
            <a:t>7%</a:t>
          </a:r>
        </a:p>
      </dgm:t>
    </dgm:pt>
    <dgm:pt modelId="{10D41B6E-309D-436F-AEF1-C1FA827904C4}" type="parTrans" cxnId="{7E8D379D-A58E-4819-B737-AF128AB50791}">
      <dgm:prSet/>
      <dgm:spPr/>
      <dgm:t>
        <a:bodyPr/>
        <a:lstStyle/>
        <a:p>
          <a:endParaRPr lang="en-US"/>
        </a:p>
      </dgm:t>
    </dgm:pt>
    <dgm:pt modelId="{1E0BB580-297C-4169-8DDB-7F1A64CFE485}" type="sibTrans" cxnId="{7E8D379D-A58E-4819-B737-AF128AB50791}">
      <dgm:prSet/>
      <dgm:spPr/>
      <dgm:t>
        <a:bodyPr/>
        <a:lstStyle/>
        <a:p>
          <a:endParaRPr lang="en-US"/>
        </a:p>
      </dgm:t>
    </dgm:pt>
    <dgm:pt modelId="{461E150C-206E-45FE-AC28-D1C1C24E2F07}">
      <dgm:prSet custT="1"/>
      <dgm:spPr/>
      <dgm:t>
        <a:bodyPr/>
        <a:lstStyle/>
        <a:p>
          <a:r>
            <a:rPr lang="zh-CN" altLang="en-US" sz="1100">
              <a:latin typeface="Times New Roman" pitchFamily="18" charset="0"/>
              <a:cs typeface="Times New Roman" pitchFamily="18" charset="0"/>
            </a:rPr>
            <a:t>用户订阅</a:t>
          </a:r>
          <a:endParaRPr lang="en-US" altLang="zh-CN" sz="1100">
            <a:latin typeface="Times New Roman" pitchFamily="18" charset="0"/>
            <a:cs typeface="Times New Roman" pitchFamily="18" charset="0"/>
          </a:endParaRPr>
        </a:p>
        <a:p>
          <a:r>
            <a:rPr lang="en-US" sz="1100">
              <a:latin typeface="Times New Roman" pitchFamily="18" charset="0"/>
              <a:cs typeface="Times New Roman" pitchFamily="18" charset="0"/>
            </a:rPr>
            <a:t>2%</a:t>
          </a:r>
        </a:p>
      </dgm:t>
    </dgm:pt>
    <dgm:pt modelId="{EFC44508-FC15-4C95-8CF0-EABA04EB5CEA}" type="parTrans" cxnId="{A1F079A8-0BDA-4D46-A848-2B9A99B597A7}">
      <dgm:prSet/>
      <dgm:spPr/>
      <dgm:t>
        <a:bodyPr/>
        <a:lstStyle/>
        <a:p>
          <a:endParaRPr lang="en-US"/>
        </a:p>
      </dgm:t>
    </dgm:pt>
    <dgm:pt modelId="{CABDAF73-E60A-4483-9803-CF5B9D4A2EEC}" type="sibTrans" cxnId="{A1F079A8-0BDA-4D46-A848-2B9A99B597A7}">
      <dgm:prSet/>
      <dgm:spPr/>
      <dgm:t>
        <a:bodyPr/>
        <a:lstStyle/>
        <a:p>
          <a:endParaRPr lang="en-US"/>
        </a:p>
      </dgm:t>
    </dgm:pt>
    <dgm:pt modelId="{9E75ED54-6366-4D1F-9306-EC8111A233F9}">
      <dgm:prSet custT="1"/>
      <dgm:spPr/>
      <dgm:t>
        <a:bodyPr/>
        <a:lstStyle/>
        <a:p>
          <a:r>
            <a:rPr lang="zh-CN" altLang="en-US" sz="1100">
              <a:latin typeface="Times New Roman" pitchFamily="18" charset="0"/>
              <a:cs typeface="Times New Roman" pitchFamily="18" charset="0"/>
            </a:rPr>
            <a:t>频道订阅</a:t>
          </a:r>
          <a:endParaRPr lang="en-US" altLang="zh-CN" sz="1100">
            <a:latin typeface="Times New Roman" pitchFamily="18" charset="0"/>
            <a:cs typeface="Times New Roman" pitchFamily="18" charset="0"/>
          </a:endParaRPr>
        </a:p>
        <a:p>
          <a:r>
            <a:rPr lang="en-US" sz="1100">
              <a:latin typeface="Times New Roman" pitchFamily="18" charset="0"/>
              <a:cs typeface="Times New Roman" pitchFamily="18" charset="0"/>
            </a:rPr>
            <a:t>5%</a:t>
          </a:r>
        </a:p>
      </dgm:t>
    </dgm:pt>
    <dgm:pt modelId="{9C29CDFB-CDC9-464B-9DB4-102B8AAEB72C}" type="parTrans" cxnId="{E27B0F61-EEC0-41AE-BB53-E8221F5369A5}">
      <dgm:prSet/>
      <dgm:spPr/>
      <dgm:t>
        <a:bodyPr/>
        <a:lstStyle/>
        <a:p>
          <a:endParaRPr lang="en-US"/>
        </a:p>
      </dgm:t>
    </dgm:pt>
    <dgm:pt modelId="{F2DD095A-DE75-48BC-B385-1A5C143125C3}" type="sibTrans" cxnId="{E27B0F61-EEC0-41AE-BB53-E8221F5369A5}">
      <dgm:prSet/>
      <dgm:spPr/>
      <dgm:t>
        <a:bodyPr/>
        <a:lstStyle/>
        <a:p>
          <a:endParaRPr lang="en-US"/>
        </a:p>
      </dgm:t>
    </dgm:pt>
    <dgm:pt modelId="{548DF2A4-8873-4AA4-BE22-9F40598BB1D8}">
      <dgm:prSet custT="1"/>
      <dgm:spPr/>
      <dgm:t>
        <a:bodyPr/>
        <a:lstStyle/>
        <a:p>
          <a:r>
            <a:rPr lang="zh-CN" altLang="en-US" sz="1100">
              <a:latin typeface="Times New Roman" pitchFamily="18" charset="0"/>
              <a:cs typeface="Times New Roman" pitchFamily="18" charset="0"/>
            </a:rPr>
            <a:t>搜索行为</a:t>
          </a:r>
          <a:endParaRPr lang="en-US" sz="1100">
            <a:latin typeface="Times New Roman" pitchFamily="18" charset="0"/>
            <a:cs typeface="Times New Roman" pitchFamily="18" charset="0"/>
          </a:endParaRPr>
        </a:p>
        <a:p>
          <a:r>
            <a:rPr lang="en-US" sz="1100">
              <a:latin typeface="Times New Roman" pitchFamily="18" charset="0"/>
              <a:cs typeface="Times New Roman" pitchFamily="18" charset="0"/>
            </a:rPr>
            <a:t>20%</a:t>
          </a:r>
        </a:p>
      </dgm:t>
    </dgm:pt>
    <dgm:pt modelId="{E121C5CF-03F1-4C63-BCB7-5437CBB42BAB}" type="parTrans" cxnId="{2A829CFF-9614-43D5-81DB-C0F915071368}">
      <dgm:prSet/>
      <dgm:spPr/>
      <dgm:t>
        <a:bodyPr/>
        <a:lstStyle/>
        <a:p>
          <a:endParaRPr lang="en-US"/>
        </a:p>
      </dgm:t>
    </dgm:pt>
    <dgm:pt modelId="{413920E8-A7F2-44AC-BBB6-D0E244A53899}" type="sibTrans" cxnId="{2A829CFF-9614-43D5-81DB-C0F915071368}">
      <dgm:prSet/>
      <dgm:spPr/>
      <dgm:t>
        <a:bodyPr/>
        <a:lstStyle/>
        <a:p>
          <a:endParaRPr lang="en-US"/>
        </a:p>
      </dgm:t>
    </dgm:pt>
    <dgm:pt modelId="{37A01D75-D546-4D3B-B2AB-1F16C17A88F1}">
      <dgm:prSet custT="1"/>
      <dgm:spPr/>
      <dgm:t>
        <a:bodyPr/>
        <a:lstStyle/>
        <a:p>
          <a:r>
            <a:rPr lang="zh-CN" altLang="en-US" sz="1100">
              <a:latin typeface="Times New Roman" pitchFamily="18" charset="0"/>
              <a:cs typeface="Times New Roman" pitchFamily="18" charset="0"/>
            </a:rPr>
            <a:t>其他</a:t>
          </a:r>
          <a:endParaRPr lang="en-US" sz="1100">
            <a:latin typeface="Times New Roman" pitchFamily="18" charset="0"/>
            <a:cs typeface="Times New Roman" pitchFamily="18" charset="0"/>
          </a:endParaRPr>
        </a:p>
        <a:p>
          <a:r>
            <a:rPr lang="en-US" sz="1100">
              <a:latin typeface="Times New Roman" pitchFamily="18" charset="0"/>
              <a:cs typeface="Times New Roman" pitchFamily="18" charset="0"/>
            </a:rPr>
            <a:t>15%</a:t>
          </a:r>
        </a:p>
      </dgm:t>
    </dgm:pt>
    <dgm:pt modelId="{C6205D53-F6A3-40AE-AE19-00CFE626D295}" type="parTrans" cxnId="{2170B651-484A-4D0C-98E8-12C4C3AB8EC3}">
      <dgm:prSet/>
      <dgm:spPr/>
      <dgm:t>
        <a:bodyPr/>
        <a:lstStyle/>
        <a:p>
          <a:endParaRPr lang="en-US"/>
        </a:p>
      </dgm:t>
    </dgm:pt>
    <dgm:pt modelId="{E66DB65A-40EE-4537-9D1F-44916B479B6D}" type="sibTrans" cxnId="{2170B651-484A-4D0C-98E8-12C4C3AB8EC3}">
      <dgm:prSet/>
      <dgm:spPr/>
      <dgm:t>
        <a:bodyPr/>
        <a:lstStyle/>
        <a:p>
          <a:endParaRPr lang="en-US"/>
        </a:p>
      </dgm:t>
    </dgm:pt>
    <dgm:pt modelId="{58BEE3DC-C16E-4358-9A59-A5F1F63C8FC0}">
      <dgm:prSet custT="1"/>
      <dgm:spPr/>
      <dgm:t>
        <a:bodyPr/>
        <a:lstStyle/>
        <a:p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基于相关视频的推荐 </a:t>
          </a:r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22%</a:t>
          </a:r>
          <a:endParaRPr lang="zh-CN" alt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10705EE6-1C0A-4BD6-BAE7-1AB2FE43C8E7}" type="parTrans" cxnId="{F01A15D9-59AA-4191-9327-C9345772B972}">
      <dgm:prSet/>
      <dgm:spPr/>
      <dgm:t>
        <a:bodyPr/>
        <a:lstStyle/>
        <a:p>
          <a:endParaRPr lang="zh-CN" altLang="en-US"/>
        </a:p>
      </dgm:t>
    </dgm:pt>
    <dgm:pt modelId="{87C57622-C5F5-4E4C-8B6B-6EA0F9D18856}" type="sibTrans" cxnId="{F01A15D9-59AA-4191-9327-C9345772B972}">
      <dgm:prSet/>
      <dgm:spPr/>
      <dgm:t>
        <a:bodyPr/>
        <a:lstStyle/>
        <a:p>
          <a:endParaRPr lang="zh-CN" altLang="en-US"/>
        </a:p>
      </dgm:t>
    </dgm:pt>
    <dgm:pt modelId="{23BE75AC-5540-46AF-A03F-97AFC619A450}">
      <dgm:prSet custT="1"/>
      <dgm:spPr/>
      <dgm:t>
        <a:bodyPr/>
        <a:lstStyle/>
        <a:p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YouTube</a:t>
          </a:r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自身的个性化推荐 </a:t>
          </a:r>
          <a:r>
            <a:rPr lang="en-US" altLang="zh-CN" sz="1100" dirty="0">
              <a:latin typeface="Times New Roman" pitchFamily="18" charset="0"/>
              <a:cs typeface="Times New Roman" pitchFamily="18" charset="0"/>
            </a:rPr>
            <a:t>20%</a:t>
          </a:r>
          <a:endParaRPr lang="zh-CN" alt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396C715A-3B48-4159-B106-E56236D75268}" type="parTrans" cxnId="{87B6C44A-8624-4D2F-9851-4FC7629D81C6}">
      <dgm:prSet/>
      <dgm:spPr/>
      <dgm:t>
        <a:bodyPr/>
        <a:lstStyle/>
        <a:p>
          <a:endParaRPr lang="zh-CN" altLang="en-US"/>
        </a:p>
      </dgm:t>
    </dgm:pt>
    <dgm:pt modelId="{EAA659BA-48C1-4BD2-B167-555AA495FA8D}" type="sibTrans" cxnId="{87B6C44A-8624-4D2F-9851-4FC7629D81C6}">
      <dgm:prSet/>
      <dgm:spPr/>
      <dgm:t>
        <a:bodyPr/>
        <a:lstStyle/>
        <a:p>
          <a:endParaRPr lang="zh-CN" altLang="en-US"/>
        </a:p>
      </dgm:t>
    </dgm:pt>
    <dgm:pt modelId="{0383AA8A-79C3-4BFD-9456-3030EA82BA7E}">
      <dgm:prSet custT="1"/>
      <dgm:spPr/>
      <dgm:t>
        <a:bodyPr/>
        <a:lstStyle/>
        <a:p>
          <a:r>
            <a:rPr lang="zh-CN" altLang="en-US" sz="1100" dirty="0">
              <a:latin typeface="Times New Roman" pitchFamily="18" charset="0"/>
              <a:cs typeface="Times New Roman" pitchFamily="18" charset="0"/>
            </a:rPr>
            <a:t>移动通信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5%</a:t>
          </a:r>
        </a:p>
      </dgm:t>
    </dgm:pt>
    <dgm:pt modelId="{53CBBFA6-36BC-405F-9D95-6734A2BFA2C9}" type="sibTrans" cxnId="{4299CF1C-F4A0-40DC-A1BF-2020E5F013A3}">
      <dgm:prSet/>
      <dgm:spPr/>
      <dgm:t>
        <a:bodyPr/>
        <a:lstStyle/>
        <a:p>
          <a:endParaRPr lang="en-US"/>
        </a:p>
      </dgm:t>
    </dgm:pt>
    <dgm:pt modelId="{C6946C96-7401-4AFA-BC6E-934B5B186058}" type="parTrans" cxnId="{4299CF1C-F4A0-40DC-A1BF-2020E5F013A3}">
      <dgm:prSet/>
      <dgm:spPr/>
      <dgm:t>
        <a:bodyPr/>
        <a:lstStyle/>
        <a:p>
          <a:endParaRPr lang="en-US"/>
        </a:p>
      </dgm:t>
    </dgm:pt>
    <dgm:pt modelId="{30E96687-8233-D24C-B6D2-91C716268EEB}" type="pres">
      <dgm:prSet presAssocID="{A699900E-BA52-4BBF-874E-E0C725BFE3F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C50A95-DF23-354B-9B22-D1E2BC98BE63}" type="pres">
      <dgm:prSet presAssocID="{A699900E-BA52-4BBF-874E-E0C725BFE3F3}" presName="hierFlow" presStyleCnt="0"/>
      <dgm:spPr/>
    </dgm:pt>
    <dgm:pt modelId="{0377C514-8D89-1E4E-9588-2F3F6967D07D}" type="pres">
      <dgm:prSet presAssocID="{A699900E-BA52-4BBF-874E-E0C725BFE3F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A125087-AF25-814B-B1B3-5075BB7EA866}" type="pres">
      <dgm:prSet presAssocID="{CEFC39E8-18D6-4F9E-9063-204D71905C5B}" presName="Name17" presStyleCnt="0"/>
      <dgm:spPr/>
    </dgm:pt>
    <dgm:pt modelId="{4C182CEB-685D-AF4D-A6EB-49499E4A9577}" type="pres">
      <dgm:prSet presAssocID="{CEFC39E8-18D6-4F9E-9063-204D71905C5B}" presName="level1Shape" presStyleLbl="node0" presStyleIdx="0" presStyleCnt="1">
        <dgm:presLayoutVars>
          <dgm:chPref val="3"/>
        </dgm:presLayoutVars>
      </dgm:prSet>
      <dgm:spPr/>
    </dgm:pt>
    <dgm:pt modelId="{48ACE0B3-D3A5-4345-BED0-9AC04811B3F9}" type="pres">
      <dgm:prSet presAssocID="{CEFC39E8-18D6-4F9E-9063-204D71905C5B}" presName="hierChild2" presStyleCnt="0"/>
      <dgm:spPr/>
    </dgm:pt>
    <dgm:pt modelId="{BF540C93-DD2F-0D4B-B844-D1A0ED26600C}" type="pres">
      <dgm:prSet presAssocID="{7A8D9E2A-23D4-4BF1-BD28-7E01768B1CB7}" presName="Name25" presStyleLbl="parChTrans1D2" presStyleIdx="0" presStyleCnt="5"/>
      <dgm:spPr/>
    </dgm:pt>
    <dgm:pt modelId="{90412A80-0C92-8643-9846-2ABEE8BF0F15}" type="pres">
      <dgm:prSet presAssocID="{7A8D9E2A-23D4-4BF1-BD28-7E01768B1CB7}" presName="connTx" presStyleLbl="parChTrans1D2" presStyleIdx="0" presStyleCnt="5"/>
      <dgm:spPr/>
    </dgm:pt>
    <dgm:pt modelId="{EF6639AC-DAB1-D342-8113-400A835ACF3E}" type="pres">
      <dgm:prSet presAssocID="{5C4E10AB-D6AD-4206-9066-69A1A785497F}" presName="Name30" presStyleCnt="0"/>
      <dgm:spPr/>
    </dgm:pt>
    <dgm:pt modelId="{60231993-D6B7-1348-841E-A3442595C161}" type="pres">
      <dgm:prSet presAssocID="{5C4E10AB-D6AD-4206-9066-69A1A785497F}" presName="level2Shape" presStyleLbl="node2" presStyleIdx="0" presStyleCnt="5"/>
      <dgm:spPr/>
    </dgm:pt>
    <dgm:pt modelId="{7897A53B-18AC-5B47-A2A8-4F22AE26D882}" type="pres">
      <dgm:prSet presAssocID="{5C4E10AB-D6AD-4206-9066-69A1A785497F}" presName="hierChild3" presStyleCnt="0"/>
      <dgm:spPr/>
    </dgm:pt>
    <dgm:pt modelId="{54E3A268-3723-0342-B836-FE28E80518D6}" type="pres">
      <dgm:prSet presAssocID="{DFE50C55-2DC4-4AFF-8ECD-DBCA73F5BD18}" presName="Name25" presStyleLbl="parChTrans1D3" presStyleIdx="0" presStyleCnt="4"/>
      <dgm:spPr/>
    </dgm:pt>
    <dgm:pt modelId="{1E59F651-DF96-7F4B-8EB9-AC12E64BF0A9}" type="pres">
      <dgm:prSet presAssocID="{DFE50C55-2DC4-4AFF-8ECD-DBCA73F5BD18}" presName="connTx" presStyleLbl="parChTrans1D3" presStyleIdx="0" presStyleCnt="4"/>
      <dgm:spPr/>
    </dgm:pt>
    <dgm:pt modelId="{535262C1-16B7-CD4B-8B8C-EDAB4C19B805}" type="pres">
      <dgm:prSet presAssocID="{9BDA6F63-7BBF-4D9A-A465-DE29313823E8}" presName="Name30" presStyleCnt="0"/>
      <dgm:spPr/>
    </dgm:pt>
    <dgm:pt modelId="{EC90CBE7-ECB6-ED49-A07E-7DF3CEBB7D62}" type="pres">
      <dgm:prSet presAssocID="{9BDA6F63-7BBF-4D9A-A465-DE29313823E8}" presName="level2Shape" presStyleLbl="node3" presStyleIdx="0" presStyleCnt="4"/>
      <dgm:spPr/>
    </dgm:pt>
    <dgm:pt modelId="{AD8DDBF8-493D-954D-84E3-9A138851403D}" type="pres">
      <dgm:prSet presAssocID="{9BDA6F63-7BBF-4D9A-A465-DE29313823E8}" presName="hierChild3" presStyleCnt="0"/>
      <dgm:spPr/>
    </dgm:pt>
    <dgm:pt modelId="{010A565D-CBFD-274F-AB0A-784246526D6F}" type="pres">
      <dgm:prSet presAssocID="{10705EE6-1C0A-4BD6-BAE7-1AB2FE43C8E7}" presName="Name25" presStyleLbl="parChTrans1D4" presStyleIdx="0" presStyleCnt="2"/>
      <dgm:spPr/>
    </dgm:pt>
    <dgm:pt modelId="{87227F29-2A75-F44A-9161-BAF0AC05FC62}" type="pres">
      <dgm:prSet presAssocID="{10705EE6-1C0A-4BD6-BAE7-1AB2FE43C8E7}" presName="connTx" presStyleLbl="parChTrans1D4" presStyleIdx="0" presStyleCnt="2"/>
      <dgm:spPr/>
    </dgm:pt>
    <dgm:pt modelId="{44FED899-FA21-1D4B-87E9-2B15608F5ED7}" type="pres">
      <dgm:prSet presAssocID="{58BEE3DC-C16E-4358-9A59-A5F1F63C8FC0}" presName="Name30" presStyleCnt="0"/>
      <dgm:spPr/>
    </dgm:pt>
    <dgm:pt modelId="{FB578C70-2549-2341-B0DB-D19A03AD57E7}" type="pres">
      <dgm:prSet presAssocID="{58BEE3DC-C16E-4358-9A59-A5F1F63C8FC0}" presName="level2Shape" presStyleLbl="node4" presStyleIdx="0" presStyleCnt="2"/>
      <dgm:spPr/>
    </dgm:pt>
    <dgm:pt modelId="{02EBF91D-D73B-C34F-9991-25BE81C97954}" type="pres">
      <dgm:prSet presAssocID="{58BEE3DC-C16E-4358-9A59-A5F1F63C8FC0}" presName="hierChild3" presStyleCnt="0"/>
      <dgm:spPr/>
    </dgm:pt>
    <dgm:pt modelId="{FABACA11-E476-694A-9CFB-4E601076C29D}" type="pres">
      <dgm:prSet presAssocID="{396C715A-3B48-4159-B106-E56236D75268}" presName="Name25" presStyleLbl="parChTrans1D4" presStyleIdx="1" presStyleCnt="2"/>
      <dgm:spPr/>
    </dgm:pt>
    <dgm:pt modelId="{9FE4562F-6B3B-BE4B-8375-E111FD321D76}" type="pres">
      <dgm:prSet presAssocID="{396C715A-3B48-4159-B106-E56236D75268}" presName="connTx" presStyleLbl="parChTrans1D4" presStyleIdx="1" presStyleCnt="2"/>
      <dgm:spPr/>
    </dgm:pt>
    <dgm:pt modelId="{15625127-D7D1-FA40-B2C1-A668143EFF1A}" type="pres">
      <dgm:prSet presAssocID="{23BE75AC-5540-46AF-A03F-97AFC619A450}" presName="Name30" presStyleCnt="0"/>
      <dgm:spPr/>
    </dgm:pt>
    <dgm:pt modelId="{5277A150-1A9B-5440-9C11-DFA2EF7E8F74}" type="pres">
      <dgm:prSet presAssocID="{23BE75AC-5540-46AF-A03F-97AFC619A450}" presName="level2Shape" presStyleLbl="node4" presStyleIdx="1" presStyleCnt="2"/>
      <dgm:spPr/>
    </dgm:pt>
    <dgm:pt modelId="{F85AB333-29E5-844A-9681-B15098FC5F2E}" type="pres">
      <dgm:prSet presAssocID="{23BE75AC-5540-46AF-A03F-97AFC619A450}" presName="hierChild3" presStyleCnt="0"/>
      <dgm:spPr/>
    </dgm:pt>
    <dgm:pt modelId="{DDB55A02-9D10-654D-95D0-A6FFF1E21215}" type="pres">
      <dgm:prSet presAssocID="{DF380CB2-1678-4983-B11B-DF4E594872EC}" presName="Name25" presStyleLbl="parChTrans1D3" presStyleIdx="1" presStyleCnt="4"/>
      <dgm:spPr/>
    </dgm:pt>
    <dgm:pt modelId="{C075C71B-29D3-3D4F-AD02-71B8CA8A35FD}" type="pres">
      <dgm:prSet presAssocID="{DF380CB2-1678-4983-B11B-DF4E594872EC}" presName="connTx" presStyleLbl="parChTrans1D3" presStyleIdx="1" presStyleCnt="4"/>
      <dgm:spPr/>
    </dgm:pt>
    <dgm:pt modelId="{11DA270F-8C8D-F641-928D-D98C6DA3E2D9}" type="pres">
      <dgm:prSet presAssocID="{623DE3C4-060F-418D-A01A-6F087D358BDE}" presName="Name30" presStyleCnt="0"/>
      <dgm:spPr/>
    </dgm:pt>
    <dgm:pt modelId="{EBEBE10D-A0E2-4A42-8EE2-CD4913C74B28}" type="pres">
      <dgm:prSet presAssocID="{623DE3C4-060F-418D-A01A-6F087D358BDE}" presName="level2Shape" presStyleLbl="node3" presStyleIdx="1" presStyleCnt="4"/>
      <dgm:spPr/>
    </dgm:pt>
    <dgm:pt modelId="{F4FC0AF5-D1C8-BF4C-8637-2DF627DB5329}" type="pres">
      <dgm:prSet presAssocID="{623DE3C4-060F-418D-A01A-6F087D358BDE}" presName="hierChild3" presStyleCnt="0"/>
      <dgm:spPr/>
    </dgm:pt>
    <dgm:pt modelId="{B54D0C5C-228F-874E-9E87-CD2535F51ECB}" type="pres">
      <dgm:prSet presAssocID="{10D41B6E-309D-436F-AEF1-C1FA827904C4}" presName="Name25" presStyleLbl="parChTrans1D2" presStyleIdx="1" presStyleCnt="5"/>
      <dgm:spPr/>
    </dgm:pt>
    <dgm:pt modelId="{B25EE218-3FCF-9E48-8703-B0EB0DC5AC48}" type="pres">
      <dgm:prSet presAssocID="{10D41B6E-309D-436F-AEF1-C1FA827904C4}" presName="connTx" presStyleLbl="parChTrans1D2" presStyleIdx="1" presStyleCnt="5"/>
      <dgm:spPr/>
    </dgm:pt>
    <dgm:pt modelId="{2C507822-3FF1-FE4A-84B2-C1B0318C2833}" type="pres">
      <dgm:prSet presAssocID="{85C6CFB3-1F4D-472A-BBA0-EDECA96D76FC}" presName="Name30" presStyleCnt="0"/>
      <dgm:spPr/>
    </dgm:pt>
    <dgm:pt modelId="{2633448A-1DCB-5D40-AA80-E488F5D75CED}" type="pres">
      <dgm:prSet presAssocID="{85C6CFB3-1F4D-472A-BBA0-EDECA96D76FC}" presName="level2Shape" presStyleLbl="node2" presStyleIdx="1" presStyleCnt="5"/>
      <dgm:spPr/>
    </dgm:pt>
    <dgm:pt modelId="{24909936-6170-CF41-9140-72426BB7792C}" type="pres">
      <dgm:prSet presAssocID="{85C6CFB3-1F4D-472A-BBA0-EDECA96D76FC}" presName="hierChild3" presStyleCnt="0"/>
      <dgm:spPr/>
    </dgm:pt>
    <dgm:pt modelId="{0E46A114-E9A5-4B4F-86C3-694DB408C043}" type="pres">
      <dgm:prSet presAssocID="{EFC44508-FC15-4C95-8CF0-EABA04EB5CEA}" presName="Name25" presStyleLbl="parChTrans1D3" presStyleIdx="2" presStyleCnt="4"/>
      <dgm:spPr/>
    </dgm:pt>
    <dgm:pt modelId="{F24DCCAA-8917-9E4C-9C62-F1BD36419303}" type="pres">
      <dgm:prSet presAssocID="{EFC44508-FC15-4C95-8CF0-EABA04EB5CEA}" presName="connTx" presStyleLbl="parChTrans1D3" presStyleIdx="2" presStyleCnt="4"/>
      <dgm:spPr/>
    </dgm:pt>
    <dgm:pt modelId="{BBEDF1AF-3887-9042-80F7-6CCD6B235AF9}" type="pres">
      <dgm:prSet presAssocID="{461E150C-206E-45FE-AC28-D1C1C24E2F07}" presName="Name30" presStyleCnt="0"/>
      <dgm:spPr/>
    </dgm:pt>
    <dgm:pt modelId="{C27F7DF3-05AF-A44B-9FC7-6BC9E583BD9F}" type="pres">
      <dgm:prSet presAssocID="{461E150C-206E-45FE-AC28-D1C1C24E2F07}" presName="level2Shape" presStyleLbl="node3" presStyleIdx="2" presStyleCnt="4"/>
      <dgm:spPr/>
    </dgm:pt>
    <dgm:pt modelId="{679B18D7-FB16-8F41-8C27-85D813FD8095}" type="pres">
      <dgm:prSet presAssocID="{461E150C-206E-45FE-AC28-D1C1C24E2F07}" presName="hierChild3" presStyleCnt="0"/>
      <dgm:spPr/>
    </dgm:pt>
    <dgm:pt modelId="{089BA889-E3C4-5245-A4A3-E1255736D58F}" type="pres">
      <dgm:prSet presAssocID="{9C29CDFB-CDC9-464B-9DB4-102B8AAEB72C}" presName="Name25" presStyleLbl="parChTrans1D3" presStyleIdx="3" presStyleCnt="4"/>
      <dgm:spPr/>
    </dgm:pt>
    <dgm:pt modelId="{82133795-B207-F14C-B650-E7B002A1228A}" type="pres">
      <dgm:prSet presAssocID="{9C29CDFB-CDC9-464B-9DB4-102B8AAEB72C}" presName="connTx" presStyleLbl="parChTrans1D3" presStyleIdx="3" presStyleCnt="4"/>
      <dgm:spPr/>
    </dgm:pt>
    <dgm:pt modelId="{0F1DBE7A-EF9C-BF42-9F37-4AD8A6C72953}" type="pres">
      <dgm:prSet presAssocID="{9E75ED54-6366-4D1F-9306-EC8111A233F9}" presName="Name30" presStyleCnt="0"/>
      <dgm:spPr/>
    </dgm:pt>
    <dgm:pt modelId="{C43E8FB2-28C8-F742-926B-3020800AFA9A}" type="pres">
      <dgm:prSet presAssocID="{9E75ED54-6366-4D1F-9306-EC8111A233F9}" presName="level2Shape" presStyleLbl="node3" presStyleIdx="3" presStyleCnt="4"/>
      <dgm:spPr/>
    </dgm:pt>
    <dgm:pt modelId="{99CD629E-C0BE-A744-AA41-C5C65B4D1B96}" type="pres">
      <dgm:prSet presAssocID="{9E75ED54-6366-4D1F-9306-EC8111A233F9}" presName="hierChild3" presStyleCnt="0"/>
      <dgm:spPr/>
    </dgm:pt>
    <dgm:pt modelId="{5DE77747-B15F-834A-B10A-2E651A7BC482}" type="pres">
      <dgm:prSet presAssocID="{E121C5CF-03F1-4C63-BCB7-5437CBB42BAB}" presName="Name25" presStyleLbl="parChTrans1D2" presStyleIdx="2" presStyleCnt="5"/>
      <dgm:spPr/>
    </dgm:pt>
    <dgm:pt modelId="{44B1C561-2178-254B-8732-0368B76D3E87}" type="pres">
      <dgm:prSet presAssocID="{E121C5CF-03F1-4C63-BCB7-5437CBB42BAB}" presName="connTx" presStyleLbl="parChTrans1D2" presStyleIdx="2" presStyleCnt="5"/>
      <dgm:spPr/>
    </dgm:pt>
    <dgm:pt modelId="{F9F386B0-C742-DB41-88AE-48675D003935}" type="pres">
      <dgm:prSet presAssocID="{548DF2A4-8873-4AA4-BE22-9F40598BB1D8}" presName="Name30" presStyleCnt="0"/>
      <dgm:spPr/>
    </dgm:pt>
    <dgm:pt modelId="{30C90844-1B61-EE4A-97B6-12936B0C3F13}" type="pres">
      <dgm:prSet presAssocID="{548DF2A4-8873-4AA4-BE22-9F40598BB1D8}" presName="level2Shape" presStyleLbl="node2" presStyleIdx="2" presStyleCnt="5"/>
      <dgm:spPr/>
    </dgm:pt>
    <dgm:pt modelId="{D0B65D2D-261C-0E45-B5D7-1D0F99E38B6A}" type="pres">
      <dgm:prSet presAssocID="{548DF2A4-8873-4AA4-BE22-9F40598BB1D8}" presName="hierChild3" presStyleCnt="0"/>
      <dgm:spPr/>
    </dgm:pt>
    <dgm:pt modelId="{C66407F5-3A33-0049-96B0-FF935E1C9AB4}" type="pres">
      <dgm:prSet presAssocID="{C6946C96-7401-4AFA-BC6E-934B5B186058}" presName="Name25" presStyleLbl="parChTrans1D2" presStyleIdx="3" presStyleCnt="5"/>
      <dgm:spPr/>
    </dgm:pt>
    <dgm:pt modelId="{3E326587-1735-9548-9A97-65159CFA8AA1}" type="pres">
      <dgm:prSet presAssocID="{C6946C96-7401-4AFA-BC6E-934B5B186058}" presName="connTx" presStyleLbl="parChTrans1D2" presStyleIdx="3" presStyleCnt="5"/>
      <dgm:spPr/>
    </dgm:pt>
    <dgm:pt modelId="{7519A328-1C05-E64A-A723-C48B7677641B}" type="pres">
      <dgm:prSet presAssocID="{0383AA8A-79C3-4BFD-9456-3030EA82BA7E}" presName="Name30" presStyleCnt="0"/>
      <dgm:spPr/>
    </dgm:pt>
    <dgm:pt modelId="{B3EF4F0F-3C2D-2740-898D-5FFFE5D9DFFA}" type="pres">
      <dgm:prSet presAssocID="{0383AA8A-79C3-4BFD-9456-3030EA82BA7E}" presName="level2Shape" presStyleLbl="node2" presStyleIdx="3" presStyleCnt="5"/>
      <dgm:spPr/>
    </dgm:pt>
    <dgm:pt modelId="{0F1BCE01-4040-BB44-BBF8-A3D0A324B1A9}" type="pres">
      <dgm:prSet presAssocID="{0383AA8A-79C3-4BFD-9456-3030EA82BA7E}" presName="hierChild3" presStyleCnt="0"/>
      <dgm:spPr/>
    </dgm:pt>
    <dgm:pt modelId="{B77789B2-335C-7A49-A0EC-C9A9A32C38C4}" type="pres">
      <dgm:prSet presAssocID="{C6205D53-F6A3-40AE-AE19-00CFE626D295}" presName="Name25" presStyleLbl="parChTrans1D2" presStyleIdx="4" presStyleCnt="5"/>
      <dgm:spPr/>
    </dgm:pt>
    <dgm:pt modelId="{42216507-BF0E-A945-882B-3908E595631A}" type="pres">
      <dgm:prSet presAssocID="{C6205D53-F6A3-40AE-AE19-00CFE626D295}" presName="connTx" presStyleLbl="parChTrans1D2" presStyleIdx="4" presStyleCnt="5"/>
      <dgm:spPr/>
    </dgm:pt>
    <dgm:pt modelId="{1704EB4C-AD17-C441-B8F6-0D21E5AEDE58}" type="pres">
      <dgm:prSet presAssocID="{37A01D75-D546-4D3B-B2AB-1F16C17A88F1}" presName="Name30" presStyleCnt="0"/>
      <dgm:spPr/>
    </dgm:pt>
    <dgm:pt modelId="{CE8EAF5C-0DB5-754F-97F7-22290EF7340D}" type="pres">
      <dgm:prSet presAssocID="{37A01D75-D546-4D3B-B2AB-1F16C17A88F1}" presName="level2Shape" presStyleLbl="node2" presStyleIdx="4" presStyleCnt="5"/>
      <dgm:spPr/>
    </dgm:pt>
    <dgm:pt modelId="{C56AD3B1-F95A-0845-A672-FA34F1F39DE4}" type="pres">
      <dgm:prSet presAssocID="{37A01D75-D546-4D3B-B2AB-1F16C17A88F1}" presName="hierChild3" presStyleCnt="0"/>
      <dgm:spPr/>
    </dgm:pt>
    <dgm:pt modelId="{3C809BF3-F43D-9F44-93C8-8CDDA43356EC}" type="pres">
      <dgm:prSet presAssocID="{A699900E-BA52-4BBF-874E-E0C725BFE3F3}" presName="bgShapesFlow" presStyleCnt="0"/>
      <dgm:spPr/>
    </dgm:pt>
  </dgm:ptLst>
  <dgm:cxnLst>
    <dgm:cxn modelId="{35531C0C-5967-974B-B4F1-487B0B52849B}" type="presOf" srcId="{DF380CB2-1678-4983-B11B-DF4E594872EC}" destId="{DDB55A02-9D10-654D-95D0-A6FFF1E21215}" srcOrd="0" destOrd="0" presId="urn:microsoft.com/office/officeart/2005/8/layout/hierarchy5"/>
    <dgm:cxn modelId="{97F2E711-2E1E-4423-9786-DE66D54BD416}" srcId="{CEFC39E8-18D6-4F9E-9063-204D71905C5B}" destId="{5C4E10AB-D6AD-4206-9066-69A1A785497F}" srcOrd="0" destOrd="0" parTransId="{7A8D9E2A-23D4-4BF1-BD28-7E01768B1CB7}" sibTransId="{F27B58E5-3973-442E-8DC4-24C63A61F49F}"/>
    <dgm:cxn modelId="{DD90BC1C-0D44-204B-A58C-610B6E215EAB}" type="presOf" srcId="{C6205D53-F6A3-40AE-AE19-00CFE626D295}" destId="{B77789B2-335C-7A49-A0EC-C9A9A32C38C4}" srcOrd="0" destOrd="0" presId="urn:microsoft.com/office/officeart/2005/8/layout/hierarchy5"/>
    <dgm:cxn modelId="{4299CF1C-F4A0-40DC-A1BF-2020E5F013A3}" srcId="{CEFC39E8-18D6-4F9E-9063-204D71905C5B}" destId="{0383AA8A-79C3-4BFD-9456-3030EA82BA7E}" srcOrd="3" destOrd="0" parTransId="{C6946C96-7401-4AFA-BC6E-934B5B186058}" sibTransId="{53CBBFA6-36BC-405F-9D95-6734A2BFA2C9}"/>
    <dgm:cxn modelId="{03AFE81F-EC76-A440-9154-91349AFC8C52}" type="presOf" srcId="{C6946C96-7401-4AFA-BC6E-934B5B186058}" destId="{C66407F5-3A33-0049-96B0-FF935E1C9AB4}" srcOrd="0" destOrd="0" presId="urn:microsoft.com/office/officeart/2005/8/layout/hierarchy5"/>
    <dgm:cxn modelId="{27E04E29-F66A-5246-8F30-C0B73FEBAB41}" type="presOf" srcId="{10D41B6E-309D-436F-AEF1-C1FA827904C4}" destId="{B25EE218-3FCF-9E48-8703-B0EB0DC5AC48}" srcOrd="1" destOrd="0" presId="urn:microsoft.com/office/officeart/2005/8/layout/hierarchy5"/>
    <dgm:cxn modelId="{19FE2635-3793-044B-8409-00A605B658F8}" type="presOf" srcId="{EFC44508-FC15-4C95-8CF0-EABA04EB5CEA}" destId="{0E46A114-E9A5-4B4F-86C3-694DB408C043}" srcOrd="0" destOrd="0" presId="urn:microsoft.com/office/officeart/2005/8/layout/hierarchy5"/>
    <dgm:cxn modelId="{A9827436-AA2F-E346-B079-B22EFD3F55E8}" type="presOf" srcId="{EFC44508-FC15-4C95-8CF0-EABA04EB5CEA}" destId="{F24DCCAA-8917-9E4C-9C62-F1BD36419303}" srcOrd="1" destOrd="0" presId="urn:microsoft.com/office/officeart/2005/8/layout/hierarchy5"/>
    <dgm:cxn modelId="{BB8FC744-CBC8-BE47-A478-DE6E774247B4}" type="presOf" srcId="{C6205D53-F6A3-40AE-AE19-00CFE626D295}" destId="{42216507-BF0E-A945-882B-3908E595631A}" srcOrd="1" destOrd="0" presId="urn:microsoft.com/office/officeart/2005/8/layout/hierarchy5"/>
    <dgm:cxn modelId="{87B6C44A-8624-4D2F-9851-4FC7629D81C6}" srcId="{9BDA6F63-7BBF-4D9A-A465-DE29313823E8}" destId="{23BE75AC-5540-46AF-A03F-97AFC619A450}" srcOrd="1" destOrd="0" parTransId="{396C715A-3B48-4159-B106-E56236D75268}" sibTransId="{EAA659BA-48C1-4BD2-B167-555AA495FA8D}"/>
    <dgm:cxn modelId="{2170B651-484A-4D0C-98E8-12C4C3AB8EC3}" srcId="{CEFC39E8-18D6-4F9E-9063-204D71905C5B}" destId="{37A01D75-D546-4D3B-B2AB-1F16C17A88F1}" srcOrd="4" destOrd="0" parTransId="{C6205D53-F6A3-40AE-AE19-00CFE626D295}" sibTransId="{E66DB65A-40EE-4537-9D1F-44916B479B6D}"/>
    <dgm:cxn modelId="{8D812056-21A6-134A-8708-0B227DE7C516}" type="presOf" srcId="{7A8D9E2A-23D4-4BF1-BD28-7E01768B1CB7}" destId="{BF540C93-DD2F-0D4B-B844-D1A0ED26600C}" srcOrd="0" destOrd="0" presId="urn:microsoft.com/office/officeart/2005/8/layout/hierarchy5"/>
    <dgm:cxn modelId="{F77C9058-1A8B-5647-B1ED-6CAC85C91198}" type="presOf" srcId="{9E75ED54-6366-4D1F-9306-EC8111A233F9}" destId="{C43E8FB2-28C8-F742-926B-3020800AFA9A}" srcOrd="0" destOrd="0" presId="urn:microsoft.com/office/officeart/2005/8/layout/hierarchy5"/>
    <dgm:cxn modelId="{022D8759-7346-B84E-938D-4C3B8ED4D410}" type="presOf" srcId="{9BDA6F63-7BBF-4D9A-A465-DE29313823E8}" destId="{EC90CBE7-ECB6-ED49-A07E-7DF3CEBB7D62}" srcOrd="0" destOrd="0" presId="urn:microsoft.com/office/officeart/2005/8/layout/hierarchy5"/>
    <dgm:cxn modelId="{20D9A65F-943F-A34D-9A0B-D2B2DF6DAAD0}" type="presOf" srcId="{DFE50C55-2DC4-4AFF-8ECD-DBCA73F5BD18}" destId="{1E59F651-DF96-7F4B-8EB9-AC12E64BF0A9}" srcOrd="1" destOrd="0" presId="urn:microsoft.com/office/officeart/2005/8/layout/hierarchy5"/>
    <dgm:cxn modelId="{E27B0F61-EEC0-41AE-BB53-E8221F5369A5}" srcId="{85C6CFB3-1F4D-472A-BBA0-EDECA96D76FC}" destId="{9E75ED54-6366-4D1F-9306-EC8111A233F9}" srcOrd="1" destOrd="0" parTransId="{9C29CDFB-CDC9-464B-9DB4-102B8AAEB72C}" sibTransId="{F2DD095A-DE75-48BC-B385-1A5C143125C3}"/>
    <dgm:cxn modelId="{B5C39C6C-4F04-B845-9038-EFC5ED4805BA}" type="presOf" srcId="{37A01D75-D546-4D3B-B2AB-1F16C17A88F1}" destId="{CE8EAF5C-0DB5-754F-97F7-22290EF7340D}" srcOrd="0" destOrd="0" presId="urn:microsoft.com/office/officeart/2005/8/layout/hierarchy5"/>
    <dgm:cxn modelId="{6DCCFB6F-5B77-5A48-9001-4F7F1A6A7258}" type="presOf" srcId="{DFE50C55-2DC4-4AFF-8ECD-DBCA73F5BD18}" destId="{54E3A268-3723-0342-B836-FE28E80518D6}" srcOrd="0" destOrd="0" presId="urn:microsoft.com/office/officeart/2005/8/layout/hierarchy5"/>
    <dgm:cxn modelId="{F4E0E870-5B60-2C43-9CD6-D29D1F9D18CB}" type="presOf" srcId="{5C4E10AB-D6AD-4206-9066-69A1A785497F}" destId="{60231993-D6B7-1348-841E-A3442595C161}" srcOrd="0" destOrd="0" presId="urn:microsoft.com/office/officeart/2005/8/layout/hierarchy5"/>
    <dgm:cxn modelId="{2E58D971-D6BE-B14E-9F26-C201B3B1D6BF}" type="presOf" srcId="{396C715A-3B48-4159-B106-E56236D75268}" destId="{9FE4562F-6B3B-BE4B-8375-E111FD321D76}" srcOrd="1" destOrd="0" presId="urn:microsoft.com/office/officeart/2005/8/layout/hierarchy5"/>
    <dgm:cxn modelId="{14F69378-AFAE-4457-8831-621E84F6A6F4}" srcId="{5C4E10AB-D6AD-4206-9066-69A1A785497F}" destId="{623DE3C4-060F-418D-A01A-6F087D358BDE}" srcOrd="1" destOrd="0" parTransId="{DF380CB2-1678-4983-B11B-DF4E594872EC}" sibTransId="{2C67DD19-C263-447A-B145-11296FCC0B87}"/>
    <dgm:cxn modelId="{44E96E8F-649F-744D-90C1-0D8A3FAD44DE}" type="presOf" srcId="{10705EE6-1C0A-4BD6-BAE7-1AB2FE43C8E7}" destId="{010A565D-CBFD-274F-AB0A-784246526D6F}" srcOrd="0" destOrd="0" presId="urn:microsoft.com/office/officeart/2005/8/layout/hierarchy5"/>
    <dgm:cxn modelId="{94E1A58F-9E21-B044-8BB1-D1CA34A80F7B}" type="presOf" srcId="{9C29CDFB-CDC9-464B-9DB4-102B8AAEB72C}" destId="{82133795-B207-F14C-B650-E7B002A1228A}" srcOrd="1" destOrd="0" presId="urn:microsoft.com/office/officeart/2005/8/layout/hierarchy5"/>
    <dgm:cxn modelId="{F1FD7A92-6600-D24C-B973-6D7F0B8149F2}" type="presOf" srcId="{A699900E-BA52-4BBF-874E-E0C725BFE3F3}" destId="{30E96687-8233-D24C-B6D2-91C716268EEB}" srcOrd="0" destOrd="0" presId="urn:microsoft.com/office/officeart/2005/8/layout/hierarchy5"/>
    <dgm:cxn modelId="{7E8D379D-A58E-4819-B737-AF128AB50791}" srcId="{CEFC39E8-18D6-4F9E-9063-204D71905C5B}" destId="{85C6CFB3-1F4D-472A-BBA0-EDECA96D76FC}" srcOrd="1" destOrd="0" parTransId="{10D41B6E-309D-436F-AEF1-C1FA827904C4}" sibTransId="{1E0BB580-297C-4169-8DDB-7F1A64CFE485}"/>
    <dgm:cxn modelId="{518752A1-0DA6-1841-B7FC-BDA138C3C164}" type="presOf" srcId="{DF380CB2-1678-4983-B11B-DF4E594872EC}" destId="{C075C71B-29D3-3D4F-AD02-71B8CA8A35FD}" srcOrd="1" destOrd="0" presId="urn:microsoft.com/office/officeart/2005/8/layout/hierarchy5"/>
    <dgm:cxn modelId="{32B70AA3-B937-9040-9854-43825F5B562F}" type="presOf" srcId="{E121C5CF-03F1-4C63-BCB7-5437CBB42BAB}" destId="{44B1C561-2178-254B-8732-0368B76D3E87}" srcOrd="1" destOrd="0" presId="urn:microsoft.com/office/officeart/2005/8/layout/hierarchy5"/>
    <dgm:cxn modelId="{9F3194A7-48A9-9244-AA0D-546DF38ABD9D}" type="presOf" srcId="{23BE75AC-5540-46AF-A03F-97AFC619A450}" destId="{5277A150-1A9B-5440-9C11-DFA2EF7E8F74}" srcOrd="0" destOrd="0" presId="urn:microsoft.com/office/officeart/2005/8/layout/hierarchy5"/>
    <dgm:cxn modelId="{75ECC0A7-A6AD-164F-BE09-76577DA49C2A}" type="presOf" srcId="{7A8D9E2A-23D4-4BF1-BD28-7E01768B1CB7}" destId="{90412A80-0C92-8643-9846-2ABEE8BF0F15}" srcOrd="1" destOrd="0" presId="urn:microsoft.com/office/officeart/2005/8/layout/hierarchy5"/>
    <dgm:cxn modelId="{A1F079A8-0BDA-4D46-A848-2B9A99B597A7}" srcId="{85C6CFB3-1F4D-472A-BBA0-EDECA96D76FC}" destId="{461E150C-206E-45FE-AC28-D1C1C24E2F07}" srcOrd="0" destOrd="0" parTransId="{EFC44508-FC15-4C95-8CF0-EABA04EB5CEA}" sibTransId="{CABDAF73-E60A-4483-9803-CF5B9D4A2EEC}"/>
    <dgm:cxn modelId="{106DD1A9-8713-B54F-A93C-C05DCF0F033C}" type="presOf" srcId="{0383AA8A-79C3-4BFD-9456-3030EA82BA7E}" destId="{B3EF4F0F-3C2D-2740-898D-5FFFE5D9DFFA}" srcOrd="0" destOrd="0" presId="urn:microsoft.com/office/officeart/2005/8/layout/hierarchy5"/>
    <dgm:cxn modelId="{9E85E3AB-433D-4412-8EA1-354B75F6D0DB}" srcId="{5C4E10AB-D6AD-4206-9066-69A1A785497F}" destId="{9BDA6F63-7BBF-4D9A-A465-DE29313823E8}" srcOrd="0" destOrd="0" parTransId="{DFE50C55-2DC4-4AFF-8ECD-DBCA73F5BD18}" sibTransId="{D801A4C6-D12E-44F1-AC57-40D019050C1D}"/>
    <dgm:cxn modelId="{253CCCAD-7A76-124C-89B9-A23D30071FCD}" type="presOf" srcId="{CEFC39E8-18D6-4F9E-9063-204D71905C5B}" destId="{4C182CEB-685D-AF4D-A6EB-49499E4A9577}" srcOrd="0" destOrd="0" presId="urn:microsoft.com/office/officeart/2005/8/layout/hierarchy5"/>
    <dgm:cxn modelId="{A712FEBA-D6AB-FC45-BE8B-DF5451BA6CB8}" type="presOf" srcId="{85C6CFB3-1F4D-472A-BBA0-EDECA96D76FC}" destId="{2633448A-1DCB-5D40-AA80-E488F5D75CED}" srcOrd="0" destOrd="0" presId="urn:microsoft.com/office/officeart/2005/8/layout/hierarchy5"/>
    <dgm:cxn modelId="{FF4ED3C4-1EC4-4272-A3AF-07B908B6256B}" srcId="{A699900E-BA52-4BBF-874E-E0C725BFE3F3}" destId="{CEFC39E8-18D6-4F9E-9063-204D71905C5B}" srcOrd="0" destOrd="0" parTransId="{918C55E9-402F-42B7-9EF6-91DD3719B9FF}" sibTransId="{154C52E8-349F-4820-AB87-2BCA630C294E}"/>
    <dgm:cxn modelId="{ECAD9DC5-AC31-4642-8CCA-C482BF32F13D}" type="presOf" srcId="{623DE3C4-060F-418D-A01A-6F087D358BDE}" destId="{EBEBE10D-A0E2-4A42-8EE2-CD4913C74B28}" srcOrd="0" destOrd="0" presId="urn:microsoft.com/office/officeart/2005/8/layout/hierarchy5"/>
    <dgm:cxn modelId="{74D676D7-DC1F-324D-84E2-A647619B1289}" type="presOf" srcId="{10D41B6E-309D-436F-AEF1-C1FA827904C4}" destId="{B54D0C5C-228F-874E-9E87-CD2535F51ECB}" srcOrd="0" destOrd="0" presId="urn:microsoft.com/office/officeart/2005/8/layout/hierarchy5"/>
    <dgm:cxn modelId="{F01A15D9-59AA-4191-9327-C9345772B972}" srcId="{9BDA6F63-7BBF-4D9A-A465-DE29313823E8}" destId="{58BEE3DC-C16E-4358-9A59-A5F1F63C8FC0}" srcOrd="0" destOrd="0" parTransId="{10705EE6-1C0A-4BD6-BAE7-1AB2FE43C8E7}" sibTransId="{87C57622-C5F5-4E4C-8B6B-6EA0F9D18856}"/>
    <dgm:cxn modelId="{4479B8DB-31C9-5B4C-9F89-97E248BF7B30}" type="presOf" srcId="{461E150C-206E-45FE-AC28-D1C1C24E2F07}" destId="{C27F7DF3-05AF-A44B-9FC7-6BC9E583BD9F}" srcOrd="0" destOrd="0" presId="urn:microsoft.com/office/officeart/2005/8/layout/hierarchy5"/>
    <dgm:cxn modelId="{DF76A8E3-7672-2F43-95BA-D62057C5BF8B}" type="presOf" srcId="{E121C5CF-03F1-4C63-BCB7-5437CBB42BAB}" destId="{5DE77747-B15F-834A-B10A-2E651A7BC482}" srcOrd="0" destOrd="0" presId="urn:microsoft.com/office/officeart/2005/8/layout/hierarchy5"/>
    <dgm:cxn modelId="{BDB278E6-191A-8345-99F8-7C4862910A6B}" type="presOf" srcId="{9C29CDFB-CDC9-464B-9DB4-102B8AAEB72C}" destId="{089BA889-E3C4-5245-A4A3-E1255736D58F}" srcOrd="0" destOrd="0" presId="urn:microsoft.com/office/officeart/2005/8/layout/hierarchy5"/>
    <dgm:cxn modelId="{93FB3DE7-01F1-9541-8EF9-AC6E72A91B3C}" type="presOf" srcId="{C6946C96-7401-4AFA-BC6E-934B5B186058}" destId="{3E326587-1735-9548-9A97-65159CFA8AA1}" srcOrd="1" destOrd="0" presId="urn:microsoft.com/office/officeart/2005/8/layout/hierarchy5"/>
    <dgm:cxn modelId="{D5174FED-C1D0-E346-8AEF-AF4A3DA4D292}" type="presOf" srcId="{396C715A-3B48-4159-B106-E56236D75268}" destId="{FABACA11-E476-694A-9CFB-4E601076C29D}" srcOrd="0" destOrd="0" presId="urn:microsoft.com/office/officeart/2005/8/layout/hierarchy5"/>
    <dgm:cxn modelId="{C78E4CF5-D12E-4542-8103-59B8E67F599F}" type="presOf" srcId="{10705EE6-1C0A-4BD6-BAE7-1AB2FE43C8E7}" destId="{87227F29-2A75-F44A-9161-BAF0AC05FC62}" srcOrd="1" destOrd="0" presId="urn:microsoft.com/office/officeart/2005/8/layout/hierarchy5"/>
    <dgm:cxn modelId="{CE1775F7-EFB2-C242-B660-0578AA659932}" type="presOf" srcId="{548DF2A4-8873-4AA4-BE22-9F40598BB1D8}" destId="{30C90844-1B61-EE4A-97B6-12936B0C3F13}" srcOrd="0" destOrd="0" presId="urn:microsoft.com/office/officeart/2005/8/layout/hierarchy5"/>
    <dgm:cxn modelId="{0288C0FA-BE3F-124C-8538-DF499CC85DA1}" type="presOf" srcId="{58BEE3DC-C16E-4358-9A59-A5F1F63C8FC0}" destId="{FB578C70-2549-2341-B0DB-D19A03AD57E7}" srcOrd="0" destOrd="0" presId="urn:microsoft.com/office/officeart/2005/8/layout/hierarchy5"/>
    <dgm:cxn modelId="{2A829CFF-9614-43D5-81DB-C0F915071368}" srcId="{CEFC39E8-18D6-4F9E-9063-204D71905C5B}" destId="{548DF2A4-8873-4AA4-BE22-9F40598BB1D8}" srcOrd="2" destOrd="0" parTransId="{E121C5CF-03F1-4C63-BCB7-5437CBB42BAB}" sibTransId="{413920E8-A7F2-44AC-BBB6-D0E244A53899}"/>
    <dgm:cxn modelId="{38CBDB54-8A91-984A-9432-C69B9C2F71CB}" type="presParOf" srcId="{30E96687-8233-D24C-B6D2-91C716268EEB}" destId="{48C50A95-DF23-354B-9B22-D1E2BC98BE63}" srcOrd="0" destOrd="0" presId="urn:microsoft.com/office/officeart/2005/8/layout/hierarchy5"/>
    <dgm:cxn modelId="{E38196E2-5155-FF49-AB6F-573267C108F3}" type="presParOf" srcId="{48C50A95-DF23-354B-9B22-D1E2BC98BE63}" destId="{0377C514-8D89-1E4E-9588-2F3F6967D07D}" srcOrd="0" destOrd="0" presId="urn:microsoft.com/office/officeart/2005/8/layout/hierarchy5"/>
    <dgm:cxn modelId="{2A10B715-1C73-5F44-AA79-875D3BD74A71}" type="presParOf" srcId="{0377C514-8D89-1E4E-9588-2F3F6967D07D}" destId="{0A125087-AF25-814B-B1B3-5075BB7EA866}" srcOrd="0" destOrd="0" presId="urn:microsoft.com/office/officeart/2005/8/layout/hierarchy5"/>
    <dgm:cxn modelId="{9AFC2E5F-9A87-5F40-8284-13B84D30C9ED}" type="presParOf" srcId="{0A125087-AF25-814B-B1B3-5075BB7EA866}" destId="{4C182CEB-685D-AF4D-A6EB-49499E4A9577}" srcOrd="0" destOrd="0" presId="urn:microsoft.com/office/officeart/2005/8/layout/hierarchy5"/>
    <dgm:cxn modelId="{46DC636B-664B-AF4A-83B4-26A3433438AC}" type="presParOf" srcId="{0A125087-AF25-814B-B1B3-5075BB7EA866}" destId="{48ACE0B3-D3A5-4345-BED0-9AC04811B3F9}" srcOrd="1" destOrd="0" presId="urn:microsoft.com/office/officeart/2005/8/layout/hierarchy5"/>
    <dgm:cxn modelId="{1AAFBB51-485F-4E4B-9D71-9A1BEC760139}" type="presParOf" srcId="{48ACE0B3-D3A5-4345-BED0-9AC04811B3F9}" destId="{BF540C93-DD2F-0D4B-B844-D1A0ED26600C}" srcOrd="0" destOrd="0" presId="urn:microsoft.com/office/officeart/2005/8/layout/hierarchy5"/>
    <dgm:cxn modelId="{313D6606-C9B3-7142-A52D-72C3CCA59502}" type="presParOf" srcId="{BF540C93-DD2F-0D4B-B844-D1A0ED26600C}" destId="{90412A80-0C92-8643-9846-2ABEE8BF0F15}" srcOrd="0" destOrd="0" presId="urn:microsoft.com/office/officeart/2005/8/layout/hierarchy5"/>
    <dgm:cxn modelId="{40ADDFE9-31E6-E941-908B-0ABE37CF201C}" type="presParOf" srcId="{48ACE0B3-D3A5-4345-BED0-9AC04811B3F9}" destId="{EF6639AC-DAB1-D342-8113-400A835ACF3E}" srcOrd="1" destOrd="0" presId="urn:microsoft.com/office/officeart/2005/8/layout/hierarchy5"/>
    <dgm:cxn modelId="{D1C63EEA-A3E8-2746-B0DB-A4DC6C73804B}" type="presParOf" srcId="{EF6639AC-DAB1-D342-8113-400A835ACF3E}" destId="{60231993-D6B7-1348-841E-A3442595C161}" srcOrd="0" destOrd="0" presId="urn:microsoft.com/office/officeart/2005/8/layout/hierarchy5"/>
    <dgm:cxn modelId="{FB0CF18D-3518-D946-88BD-EDBAB79E9879}" type="presParOf" srcId="{EF6639AC-DAB1-D342-8113-400A835ACF3E}" destId="{7897A53B-18AC-5B47-A2A8-4F22AE26D882}" srcOrd="1" destOrd="0" presId="urn:microsoft.com/office/officeart/2005/8/layout/hierarchy5"/>
    <dgm:cxn modelId="{4E066A4C-26C7-074A-B9D7-E05D154408D3}" type="presParOf" srcId="{7897A53B-18AC-5B47-A2A8-4F22AE26D882}" destId="{54E3A268-3723-0342-B836-FE28E80518D6}" srcOrd="0" destOrd="0" presId="urn:microsoft.com/office/officeart/2005/8/layout/hierarchy5"/>
    <dgm:cxn modelId="{EC3613DF-B274-AE44-91FF-67F15989C618}" type="presParOf" srcId="{54E3A268-3723-0342-B836-FE28E80518D6}" destId="{1E59F651-DF96-7F4B-8EB9-AC12E64BF0A9}" srcOrd="0" destOrd="0" presId="urn:microsoft.com/office/officeart/2005/8/layout/hierarchy5"/>
    <dgm:cxn modelId="{86110AAB-ABE4-BB47-B140-5DF44C3548B9}" type="presParOf" srcId="{7897A53B-18AC-5B47-A2A8-4F22AE26D882}" destId="{535262C1-16B7-CD4B-8B8C-EDAB4C19B805}" srcOrd="1" destOrd="0" presId="urn:microsoft.com/office/officeart/2005/8/layout/hierarchy5"/>
    <dgm:cxn modelId="{A37D4033-0E4A-BA42-8D98-EB65D01E9A00}" type="presParOf" srcId="{535262C1-16B7-CD4B-8B8C-EDAB4C19B805}" destId="{EC90CBE7-ECB6-ED49-A07E-7DF3CEBB7D62}" srcOrd="0" destOrd="0" presId="urn:microsoft.com/office/officeart/2005/8/layout/hierarchy5"/>
    <dgm:cxn modelId="{C7759A4B-DD3C-7946-86DE-5F206EC9FBCE}" type="presParOf" srcId="{535262C1-16B7-CD4B-8B8C-EDAB4C19B805}" destId="{AD8DDBF8-493D-954D-84E3-9A138851403D}" srcOrd="1" destOrd="0" presId="urn:microsoft.com/office/officeart/2005/8/layout/hierarchy5"/>
    <dgm:cxn modelId="{6560F1EF-0D7B-BE47-BB95-C69A390C98B4}" type="presParOf" srcId="{AD8DDBF8-493D-954D-84E3-9A138851403D}" destId="{010A565D-CBFD-274F-AB0A-784246526D6F}" srcOrd="0" destOrd="0" presId="urn:microsoft.com/office/officeart/2005/8/layout/hierarchy5"/>
    <dgm:cxn modelId="{F0E16CAE-D403-2442-80D9-E472C786C536}" type="presParOf" srcId="{010A565D-CBFD-274F-AB0A-784246526D6F}" destId="{87227F29-2A75-F44A-9161-BAF0AC05FC62}" srcOrd="0" destOrd="0" presId="urn:microsoft.com/office/officeart/2005/8/layout/hierarchy5"/>
    <dgm:cxn modelId="{6A4E892D-D264-3D42-82AD-280CCF68AA3F}" type="presParOf" srcId="{AD8DDBF8-493D-954D-84E3-9A138851403D}" destId="{44FED899-FA21-1D4B-87E9-2B15608F5ED7}" srcOrd="1" destOrd="0" presId="urn:microsoft.com/office/officeart/2005/8/layout/hierarchy5"/>
    <dgm:cxn modelId="{12E5B308-8E87-D942-B262-A962B39E22F8}" type="presParOf" srcId="{44FED899-FA21-1D4B-87E9-2B15608F5ED7}" destId="{FB578C70-2549-2341-B0DB-D19A03AD57E7}" srcOrd="0" destOrd="0" presId="urn:microsoft.com/office/officeart/2005/8/layout/hierarchy5"/>
    <dgm:cxn modelId="{2D7E2220-0297-5B49-B880-A68828F94E64}" type="presParOf" srcId="{44FED899-FA21-1D4B-87E9-2B15608F5ED7}" destId="{02EBF91D-D73B-C34F-9991-25BE81C97954}" srcOrd="1" destOrd="0" presId="urn:microsoft.com/office/officeart/2005/8/layout/hierarchy5"/>
    <dgm:cxn modelId="{E63C5AD1-CE5E-5041-A2E9-DE52471A3F72}" type="presParOf" srcId="{AD8DDBF8-493D-954D-84E3-9A138851403D}" destId="{FABACA11-E476-694A-9CFB-4E601076C29D}" srcOrd="2" destOrd="0" presId="urn:microsoft.com/office/officeart/2005/8/layout/hierarchy5"/>
    <dgm:cxn modelId="{76609E11-E194-6B49-830A-8DCC2DBDF042}" type="presParOf" srcId="{FABACA11-E476-694A-9CFB-4E601076C29D}" destId="{9FE4562F-6B3B-BE4B-8375-E111FD321D76}" srcOrd="0" destOrd="0" presId="urn:microsoft.com/office/officeart/2005/8/layout/hierarchy5"/>
    <dgm:cxn modelId="{BA2BA0EA-8F81-B543-AB5F-808BCAF03783}" type="presParOf" srcId="{AD8DDBF8-493D-954D-84E3-9A138851403D}" destId="{15625127-D7D1-FA40-B2C1-A668143EFF1A}" srcOrd="3" destOrd="0" presId="urn:microsoft.com/office/officeart/2005/8/layout/hierarchy5"/>
    <dgm:cxn modelId="{E6F77838-035E-4D43-AFEF-05E7A1B3F065}" type="presParOf" srcId="{15625127-D7D1-FA40-B2C1-A668143EFF1A}" destId="{5277A150-1A9B-5440-9C11-DFA2EF7E8F74}" srcOrd="0" destOrd="0" presId="urn:microsoft.com/office/officeart/2005/8/layout/hierarchy5"/>
    <dgm:cxn modelId="{A4637BD8-DD60-9B40-AB35-5784C309A091}" type="presParOf" srcId="{15625127-D7D1-FA40-B2C1-A668143EFF1A}" destId="{F85AB333-29E5-844A-9681-B15098FC5F2E}" srcOrd="1" destOrd="0" presId="urn:microsoft.com/office/officeart/2005/8/layout/hierarchy5"/>
    <dgm:cxn modelId="{0E0E3CE3-E278-3442-938D-302EE4347F9E}" type="presParOf" srcId="{7897A53B-18AC-5B47-A2A8-4F22AE26D882}" destId="{DDB55A02-9D10-654D-95D0-A6FFF1E21215}" srcOrd="2" destOrd="0" presId="urn:microsoft.com/office/officeart/2005/8/layout/hierarchy5"/>
    <dgm:cxn modelId="{1F6D48A4-B499-6446-AE0A-65810C61C43E}" type="presParOf" srcId="{DDB55A02-9D10-654D-95D0-A6FFF1E21215}" destId="{C075C71B-29D3-3D4F-AD02-71B8CA8A35FD}" srcOrd="0" destOrd="0" presId="urn:microsoft.com/office/officeart/2005/8/layout/hierarchy5"/>
    <dgm:cxn modelId="{E5E0F42B-1515-8543-BD39-98D09FFA8394}" type="presParOf" srcId="{7897A53B-18AC-5B47-A2A8-4F22AE26D882}" destId="{11DA270F-8C8D-F641-928D-D98C6DA3E2D9}" srcOrd="3" destOrd="0" presId="urn:microsoft.com/office/officeart/2005/8/layout/hierarchy5"/>
    <dgm:cxn modelId="{FF63A556-3443-C44D-8E73-947165C41BB7}" type="presParOf" srcId="{11DA270F-8C8D-F641-928D-D98C6DA3E2D9}" destId="{EBEBE10D-A0E2-4A42-8EE2-CD4913C74B28}" srcOrd="0" destOrd="0" presId="urn:microsoft.com/office/officeart/2005/8/layout/hierarchy5"/>
    <dgm:cxn modelId="{9613B328-E119-6941-A349-233F48217551}" type="presParOf" srcId="{11DA270F-8C8D-F641-928D-D98C6DA3E2D9}" destId="{F4FC0AF5-D1C8-BF4C-8637-2DF627DB5329}" srcOrd="1" destOrd="0" presId="urn:microsoft.com/office/officeart/2005/8/layout/hierarchy5"/>
    <dgm:cxn modelId="{E0F27A28-36F4-1943-883C-A4F86BD0A6D9}" type="presParOf" srcId="{48ACE0B3-D3A5-4345-BED0-9AC04811B3F9}" destId="{B54D0C5C-228F-874E-9E87-CD2535F51ECB}" srcOrd="2" destOrd="0" presId="urn:microsoft.com/office/officeart/2005/8/layout/hierarchy5"/>
    <dgm:cxn modelId="{418DBEB5-DD56-4946-BBA4-D4158C187D09}" type="presParOf" srcId="{B54D0C5C-228F-874E-9E87-CD2535F51ECB}" destId="{B25EE218-3FCF-9E48-8703-B0EB0DC5AC48}" srcOrd="0" destOrd="0" presId="urn:microsoft.com/office/officeart/2005/8/layout/hierarchy5"/>
    <dgm:cxn modelId="{94A385E7-EFE3-6647-AC84-78DD05E458F5}" type="presParOf" srcId="{48ACE0B3-D3A5-4345-BED0-9AC04811B3F9}" destId="{2C507822-3FF1-FE4A-84B2-C1B0318C2833}" srcOrd="3" destOrd="0" presId="urn:microsoft.com/office/officeart/2005/8/layout/hierarchy5"/>
    <dgm:cxn modelId="{22C33087-E7FB-9544-B37C-7955A28F0CE2}" type="presParOf" srcId="{2C507822-3FF1-FE4A-84B2-C1B0318C2833}" destId="{2633448A-1DCB-5D40-AA80-E488F5D75CED}" srcOrd="0" destOrd="0" presId="urn:microsoft.com/office/officeart/2005/8/layout/hierarchy5"/>
    <dgm:cxn modelId="{0BFCDBB8-CE8C-8C48-B15C-4AA4E2BEBD17}" type="presParOf" srcId="{2C507822-3FF1-FE4A-84B2-C1B0318C2833}" destId="{24909936-6170-CF41-9140-72426BB7792C}" srcOrd="1" destOrd="0" presId="urn:microsoft.com/office/officeart/2005/8/layout/hierarchy5"/>
    <dgm:cxn modelId="{29E84DB8-321B-DA43-897B-45294AB86DE8}" type="presParOf" srcId="{24909936-6170-CF41-9140-72426BB7792C}" destId="{0E46A114-E9A5-4B4F-86C3-694DB408C043}" srcOrd="0" destOrd="0" presId="urn:microsoft.com/office/officeart/2005/8/layout/hierarchy5"/>
    <dgm:cxn modelId="{B97BC74B-42FA-B646-9817-BCFC973EAA18}" type="presParOf" srcId="{0E46A114-E9A5-4B4F-86C3-694DB408C043}" destId="{F24DCCAA-8917-9E4C-9C62-F1BD36419303}" srcOrd="0" destOrd="0" presId="urn:microsoft.com/office/officeart/2005/8/layout/hierarchy5"/>
    <dgm:cxn modelId="{6D4AB5F4-C06A-0F4A-80CF-E6B87C5602F2}" type="presParOf" srcId="{24909936-6170-CF41-9140-72426BB7792C}" destId="{BBEDF1AF-3887-9042-80F7-6CCD6B235AF9}" srcOrd="1" destOrd="0" presId="urn:microsoft.com/office/officeart/2005/8/layout/hierarchy5"/>
    <dgm:cxn modelId="{3EA28768-B716-1848-A749-DC1DB4DC2FF9}" type="presParOf" srcId="{BBEDF1AF-3887-9042-80F7-6CCD6B235AF9}" destId="{C27F7DF3-05AF-A44B-9FC7-6BC9E583BD9F}" srcOrd="0" destOrd="0" presId="urn:microsoft.com/office/officeart/2005/8/layout/hierarchy5"/>
    <dgm:cxn modelId="{AE7414A7-D313-B340-B547-1C04EA0C472D}" type="presParOf" srcId="{BBEDF1AF-3887-9042-80F7-6CCD6B235AF9}" destId="{679B18D7-FB16-8F41-8C27-85D813FD8095}" srcOrd="1" destOrd="0" presId="urn:microsoft.com/office/officeart/2005/8/layout/hierarchy5"/>
    <dgm:cxn modelId="{478B16D4-F745-FC49-ADCF-3EC0400E65AD}" type="presParOf" srcId="{24909936-6170-CF41-9140-72426BB7792C}" destId="{089BA889-E3C4-5245-A4A3-E1255736D58F}" srcOrd="2" destOrd="0" presId="urn:microsoft.com/office/officeart/2005/8/layout/hierarchy5"/>
    <dgm:cxn modelId="{4B9F758A-2553-DE4A-8248-7EBBD54BA08C}" type="presParOf" srcId="{089BA889-E3C4-5245-A4A3-E1255736D58F}" destId="{82133795-B207-F14C-B650-E7B002A1228A}" srcOrd="0" destOrd="0" presId="urn:microsoft.com/office/officeart/2005/8/layout/hierarchy5"/>
    <dgm:cxn modelId="{98AC8EE3-A543-D24F-96CD-F76030D0198A}" type="presParOf" srcId="{24909936-6170-CF41-9140-72426BB7792C}" destId="{0F1DBE7A-EF9C-BF42-9F37-4AD8A6C72953}" srcOrd="3" destOrd="0" presId="urn:microsoft.com/office/officeart/2005/8/layout/hierarchy5"/>
    <dgm:cxn modelId="{61F30D74-3FF5-6A4E-A48A-1A947899FF65}" type="presParOf" srcId="{0F1DBE7A-EF9C-BF42-9F37-4AD8A6C72953}" destId="{C43E8FB2-28C8-F742-926B-3020800AFA9A}" srcOrd="0" destOrd="0" presId="urn:microsoft.com/office/officeart/2005/8/layout/hierarchy5"/>
    <dgm:cxn modelId="{4CB182F1-B595-D24E-ADB9-E5BCEAC7DC28}" type="presParOf" srcId="{0F1DBE7A-EF9C-BF42-9F37-4AD8A6C72953}" destId="{99CD629E-C0BE-A744-AA41-C5C65B4D1B96}" srcOrd="1" destOrd="0" presId="urn:microsoft.com/office/officeart/2005/8/layout/hierarchy5"/>
    <dgm:cxn modelId="{2F98C183-528B-1749-B4FD-CEB62FFE2802}" type="presParOf" srcId="{48ACE0B3-D3A5-4345-BED0-9AC04811B3F9}" destId="{5DE77747-B15F-834A-B10A-2E651A7BC482}" srcOrd="4" destOrd="0" presId="urn:microsoft.com/office/officeart/2005/8/layout/hierarchy5"/>
    <dgm:cxn modelId="{AD8D4412-B5D3-DC4E-B9A8-6640BC74AD5D}" type="presParOf" srcId="{5DE77747-B15F-834A-B10A-2E651A7BC482}" destId="{44B1C561-2178-254B-8732-0368B76D3E87}" srcOrd="0" destOrd="0" presId="urn:microsoft.com/office/officeart/2005/8/layout/hierarchy5"/>
    <dgm:cxn modelId="{7CF6A92C-A512-D044-AA08-C20ACC62139C}" type="presParOf" srcId="{48ACE0B3-D3A5-4345-BED0-9AC04811B3F9}" destId="{F9F386B0-C742-DB41-88AE-48675D003935}" srcOrd="5" destOrd="0" presId="urn:microsoft.com/office/officeart/2005/8/layout/hierarchy5"/>
    <dgm:cxn modelId="{310CD31D-8E9A-3148-90C7-22B3CCA1BBD8}" type="presParOf" srcId="{F9F386B0-C742-DB41-88AE-48675D003935}" destId="{30C90844-1B61-EE4A-97B6-12936B0C3F13}" srcOrd="0" destOrd="0" presId="urn:microsoft.com/office/officeart/2005/8/layout/hierarchy5"/>
    <dgm:cxn modelId="{2B05C1B9-9490-6A4B-9191-147431890DBA}" type="presParOf" srcId="{F9F386B0-C742-DB41-88AE-48675D003935}" destId="{D0B65D2D-261C-0E45-B5D7-1D0F99E38B6A}" srcOrd="1" destOrd="0" presId="urn:microsoft.com/office/officeart/2005/8/layout/hierarchy5"/>
    <dgm:cxn modelId="{A569F512-69E8-214E-9BD1-99900C09644E}" type="presParOf" srcId="{48ACE0B3-D3A5-4345-BED0-9AC04811B3F9}" destId="{C66407F5-3A33-0049-96B0-FF935E1C9AB4}" srcOrd="6" destOrd="0" presId="urn:microsoft.com/office/officeart/2005/8/layout/hierarchy5"/>
    <dgm:cxn modelId="{1E9C4B6B-02A1-D74A-A114-5DB8D24811E9}" type="presParOf" srcId="{C66407F5-3A33-0049-96B0-FF935E1C9AB4}" destId="{3E326587-1735-9548-9A97-65159CFA8AA1}" srcOrd="0" destOrd="0" presId="urn:microsoft.com/office/officeart/2005/8/layout/hierarchy5"/>
    <dgm:cxn modelId="{F4B8602F-5F11-1749-A99C-73F24ED4A143}" type="presParOf" srcId="{48ACE0B3-D3A5-4345-BED0-9AC04811B3F9}" destId="{7519A328-1C05-E64A-A723-C48B7677641B}" srcOrd="7" destOrd="0" presId="urn:microsoft.com/office/officeart/2005/8/layout/hierarchy5"/>
    <dgm:cxn modelId="{7F3D62D6-17D3-DE4E-821F-AFA4B7496027}" type="presParOf" srcId="{7519A328-1C05-E64A-A723-C48B7677641B}" destId="{B3EF4F0F-3C2D-2740-898D-5FFFE5D9DFFA}" srcOrd="0" destOrd="0" presId="urn:microsoft.com/office/officeart/2005/8/layout/hierarchy5"/>
    <dgm:cxn modelId="{905F3A9C-6F7F-4543-B139-0737BDFDE1C1}" type="presParOf" srcId="{7519A328-1C05-E64A-A723-C48B7677641B}" destId="{0F1BCE01-4040-BB44-BBF8-A3D0A324B1A9}" srcOrd="1" destOrd="0" presId="urn:microsoft.com/office/officeart/2005/8/layout/hierarchy5"/>
    <dgm:cxn modelId="{D2A10E2A-AE91-674D-BF8F-5BDF787FFC7A}" type="presParOf" srcId="{48ACE0B3-D3A5-4345-BED0-9AC04811B3F9}" destId="{B77789B2-335C-7A49-A0EC-C9A9A32C38C4}" srcOrd="8" destOrd="0" presId="urn:microsoft.com/office/officeart/2005/8/layout/hierarchy5"/>
    <dgm:cxn modelId="{35F3ECAD-CEB2-E045-AFB5-9EDE48CE7870}" type="presParOf" srcId="{B77789B2-335C-7A49-A0EC-C9A9A32C38C4}" destId="{42216507-BF0E-A945-882B-3908E595631A}" srcOrd="0" destOrd="0" presId="urn:microsoft.com/office/officeart/2005/8/layout/hierarchy5"/>
    <dgm:cxn modelId="{C262A9B5-4518-A443-B293-A4442873AECD}" type="presParOf" srcId="{48ACE0B3-D3A5-4345-BED0-9AC04811B3F9}" destId="{1704EB4C-AD17-C441-B8F6-0D21E5AEDE58}" srcOrd="9" destOrd="0" presId="urn:microsoft.com/office/officeart/2005/8/layout/hierarchy5"/>
    <dgm:cxn modelId="{81F49D74-526B-3343-B54A-1E4BBF7202C1}" type="presParOf" srcId="{1704EB4C-AD17-C441-B8F6-0D21E5AEDE58}" destId="{CE8EAF5C-0DB5-754F-97F7-22290EF7340D}" srcOrd="0" destOrd="0" presId="urn:microsoft.com/office/officeart/2005/8/layout/hierarchy5"/>
    <dgm:cxn modelId="{5748361C-6AF0-F441-9EFC-80588E384C02}" type="presParOf" srcId="{1704EB4C-AD17-C441-B8F6-0D21E5AEDE58}" destId="{C56AD3B1-F95A-0845-A672-FA34F1F39DE4}" srcOrd="1" destOrd="0" presId="urn:microsoft.com/office/officeart/2005/8/layout/hierarchy5"/>
    <dgm:cxn modelId="{90F8D4C2-8D9B-924A-A3EB-C9D1343B8CAB}" type="presParOf" srcId="{30E96687-8233-D24C-B6D2-91C716268EEB}" destId="{3C809BF3-F43D-9F44-93C8-8CDDA43356E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2CEB-685D-AF4D-A6EB-49499E4A9577}">
      <dsp:nvSpPr>
        <dsp:cNvPr id="0" name=""/>
        <dsp:cNvSpPr/>
      </dsp:nvSpPr>
      <dsp:spPr>
        <a:xfrm>
          <a:off x="2981" y="2857982"/>
          <a:ext cx="1245040" cy="622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YouTube</a:t>
          </a: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视频的扩散渠道</a:t>
          </a:r>
        </a:p>
      </dsp:txBody>
      <dsp:txXfrm>
        <a:off x="21214" y="2876215"/>
        <a:ext cx="1208574" cy="586054"/>
      </dsp:txXfrm>
    </dsp:sp>
    <dsp:sp modelId="{BF540C93-DD2F-0D4B-B844-D1A0ED26600C}">
      <dsp:nvSpPr>
        <dsp:cNvPr id="0" name=""/>
        <dsp:cNvSpPr/>
      </dsp:nvSpPr>
      <dsp:spPr>
        <a:xfrm rot="17132988">
          <a:off x="568158" y="2264405"/>
          <a:ext cx="1857743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1857743" y="9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450587" y="2227926"/>
        <a:ext cx="92887" cy="92887"/>
      </dsp:txXfrm>
    </dsp:sp>
    <dsp:sp modelId="{60231993-D6B7-1348-841E-A3442595C161}">
      <dsp:nvSpPr>
        <dsp:cNvPr id="0" name=""/>
        <dsp:cNvSpPr/>
      </dsp:nvSpPr>
      <dsp:spPr>
        <a:xfrm>
          <a:off x="1746038" y="1068236"/>
          <a:ext cx="1245040" cy="62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系统推荐</a:t>
          </a:r>
          <a:endParaRPr lang="en-US" altLang="zh-CN" sz="11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53%</a:t>
          </a:r>
          <a:endParaRPr lang="zh-CN" alt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64271" y="1086469"/>
        <a:ext cx="1208574" cy="586054"/>
      </dsp:txXfrm>
    </dsp:sp>
    <dsp:sp modelId="{54E3A268-3723-0342-B836-FE28E80518D6}">
      <dsp:nvSpPr>
        <dsp:cNvPr id="0" name=""/>
        <dsp:cNvSpPr/>
      </dsp:nvSpPr>
      <dsp:spPr>
        <a:xfrm rot="19457599">
          <a:off x="2933433" y="1190557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24754" y="1185189"/>
        <a:ext cx="30665" cy="30665"/>
      </dsp:txXfrm>
    </dsp:sp>
    <dsp:sp modelId="{EC90CBE7-ECB6-ED49-A07E-7DF3CEBB7D62}">
      <dsp:nvSpPr>
        <dsp:cNvPr id="0" name=""/>
        <dsp:cNvSpPr/>
      </dsp:nvSpPr>
      <dsp:spPr>
        <a:xfrm>
          <a:off x="3489095" y="710287"/>
          <a:ext cx="1245040" cy="62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内部推荐</a:t>
          </a:r>
          <a:endParaRPr lang="en-US" altLang="zh-CN" sz="11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42%</a:t>
          </a:r>
        </a:p>
      </dsp:txBody>
      <dsp:txXfrm>
        <a:off x="3507328" y="728520"/>
        <a:ext cx="1208574" cy="586054"/>
      </dsp:txXfrm>
    </dsp:sp>
    <dsp:sp modelId="{010A565D-CBFD-274F-AB0A-784246526D6F}">
      <dsp:nvSpPr>
        <dsp:cNvPr id="0" name=""/>
        <dsp:cNvSpPr/>
      </dsp:nvSpPr>
      <dsp:spPr>
        <a:xfrm rot="19457599">
          <a:off x="4676489" y="832608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7811" y="827240"/>
        <a:ext cx="30665" cy="30665"/>
      </dsp:txXfrm>
    </dsp:sp>
    <dsp:sp modelId="{FB578C70-2549-2341-B0DB-D19A03AD57E7}">
      <dsp:nvSpPr>
        <dsp:cNvPr id="0" name=""/>
        <dsp:cNvSpPr/>
      </dsp:nvSpPr>
      <dsp:spPr>
        <a:xfrm>
          <a:off x="5232152" y="352338"/>
          <a:ext cx="1245040" cy="62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基于相关视频的推荐 </a:t>
          </a: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22%</a:t>
          </a:r>
          <a:endParaRPr lang="zh-CN" alt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50385" y="370571"/>
        <a:ext cx="1208574" cy="586054"/>
      </dsp:txXfrm>
    </dsp:sp>
    <dsp:sp modelId="{FABACA11-E476-694A-9CFB-4E601076C29D}">
      <dsp:nvSpPr>
        <dsp:cNvPr id="0" name=""/>
        <dsp:cNvSpPr/>
      </dsp:nvSpPr>
      <dsp:spPr>
        <a:xfrm rot="2142401">
          <a:off x="4676489" y="1190557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7811" y="1185189"/>
        <a:ext cx="30665" cy="30665"/>
      </dsp:txXfrm>
    </dsp:sp>
    <dsp:sp modelId="{5277A150-1A9B-5440-9C11-DFA2EF7E8F74}">
      <dsp:nvSpPr>
        <dsp:cNvPr id="0" name=""/>
        <dsp:cNvSpPr/>
      </dsp:nvSpPr>
      <dsp:spPr>
        <a:xfrm>
          <a:off x="5232152" y="1068236"/>
          <a:ext cx="1245040" cy="62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YouTube</a:t>
          </a: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自身的个性化推荐 </a:t>
          </a: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20%</a:t>
          </a:r>
          <a:endParaRPr lang="zh-CN" alt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50385" y="1086469"/>
        <a:ext cx="1208574" cy="586054"/>
      </dsp:txXfrm>
    </dsp:sp>
    <dsp:sp modelId="{DDB55A02-9D10-654D-95D0-A6FFF1E21215}">
      <dsp:nvSpPr>
        <dsp:cNvPr id="0" name=""/>
        <dsp:cNvSpPr/>
      </dsp:nvSpPr>
      <dsp:spPr>
        <a:xfrm rot="2142401">
          <a:off x="2933433" y="1548506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24754" y="1543138"/>
        <a:ext cx="30665" cy="30665"/>
      </dsp:txXfrm>
    </dsp:sp>
    <dsp:sp modelId="{EBEBE10D-A0E2-4A42-8EE2-CD4913C74B28}">
      <dsp:nvSpPr>
        <dsp:cNvPr id="0" name=""/>
        <dsp:cNvSpPr/>
      </dsp:nvSpPr>
      <dsp:spPr>
        <a:xfrm>
          <a:off x="3489095" y="1426185"/>
          <a:ext cx="1245040" cy="62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外部推荐</a:t>
          </a:r>
          <a:endParaRPr lang="en-US" altLang="zh-CN" sz="11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Times New Roman" pitchFamily="18" charset="0"/>
              <a:cs typeface="Times New Roman" pitchFamily="18" charset="0"/>
            </a:rPr>
            <a:t>11%</a:t>
          </a:r>
          <a:endParaRPr lang="zh-CN" alt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07328" y="1444418"/>
        <a:ext cx="1208574" cy="586054"/>
      </dsp:txXfrm>
    </dsp:sp>
    <dsp:sp modelId="{B54D0C5C-228F-874E-9E87-CD2535F51ECB}">
      <dsp:nvSpPr>
        <dsp:cNvPr id="0" name=""/>
        <dsp:cNvSpPr/>
      </dsp:nvSpPr>
      <dsp:spPr>
        <a:xfrm rot="19457599">
          <a:off x="1190376" y="2980303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697" y="2974935"/>
        <a:ext cx="30665" cy="30665"/>
      </dsp:txXfrm>
    </dsp:sp>
    <dsp:sp modelId="{2633448A-1DCB-5D40-AA80-E488F5D75CED}">
      <dsp:nvSpPr>
        <dsp:cNvPr id="0" name=""/>
        <dsp:cNvSpPr/>
      </dsp:nvSpPr>
      <dsp:spPr>
        <a:xfrm>
          <a:off x="1746038" y="2500033"/>
          <a:ext cx="1245040" cy="62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Times New Roman" pitchFamily="18" charset="0"/>
              <a:cs typeface="Times New Roman" pitchFamily="18" charset="0"/>
            </a:rPr>
            <a:t>社会影响力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itchFamily="18" charset="0"/>
              <a:cs typeface="Times New Roman" pitchFamily="18" charset="0"/>
            </a:rPr>
            <a:t>7%</a:t>
          </a:r>
        </a:p>
      </dsp:txBody>
      <dsp:txXfrm>
        <a:off x="1764271" y="2518266"/>
        <a:ext cx="1208574" cy="586054"/>
      </dsp:txXfrm>
    </dsp:sp>
    <dsp:sp modelId="{0E46A114-E9A5-4B4F-86C3-694DB408C043}">
      <dsp:nvSpPr>
        <dsp:cNvPr id="0" name=""/>
        <dsp:cNvSpPr/>
      </dsp:nvSpPr>
      <dsp:spPr>
        <a:xfrm rot="19457599">
          <a:off x="2933433" y="2622354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54" y="2616986"/>
        <a:ext cx="30665" cy="30665"/>
      </dsp:txXfrm>
    </dsp:sp>
    <dsp:sp modelId="{C27F7DF3-05AF-A44B-9FC7-6BC9E583BD9F}">
      <dsp:nvSpPr>
        <dsp:cNvPr id="0" name=""/>
        <dsp:cNvSpPr/>
      </dsp:nvSpPr>
      <dsp:spPr>
        <a:xfrm>
          <a:off x="3489095" y="2142084"/>
          <a:ext cx="1245040" cy="62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Times New Roman" pitchFamily="18" charset="0"/>
              <a:cs typeface="Times New Roman" pitchFamily="18" charset="0"/>
            </a:rPr>
            <a:t>用户订阅</a:t>
          </a:r>
          <a:endParaRPr lang="en-US" altLang="zh-CN" sz="11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itchFamily="18" charset="0"/>
              <a:cs typeface="Times New Roman" pitchFamily="18" charset="0"/>
            </a:rPr>
            <a:t>2%</a:t>
          </a:r>
        </a:p>
      </dsp:txBody>
      <dsp:txXfrm>
        <a:off x="3507328" y="2160317"/>
        <a:ext cx="1208574" cy="586054"/>
      </dsp:txXfrm>
    </dsp:sp>
    <dsp:sp modelId="{089BA889-E3C4-5245-A4A3-E1255736D58F}">
      <dsp:nvSpPr>
        <dsp:cNvPr id="0" name=""/>
        <dsp:cNvSpPr/>
      </dsp:nvSpPr>
      <dsp:spPr>
        <a:xfrm rot="2142401">
          <a:off x="2933433" y="2980303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54" y="2974935"/>
        <a:ext cx="30665" cy="30665"/>
      </dsp:txXfrm>
    </dsp:sp>
    <dsp:sp modelId="{C43E8FB2-28C8-F742-926B-3020800AFA9A}">
      <dsp:nvSpPr>
        <dsp:cNvPr id="0" name=""/>
        <dsp:cNvSpPr/>
      </dsp:nvSpPr>
      <dsp:spPr>
        <a:xfrm>
          <a:off x="3489095" y="2857982"/>
          <a:ext cx="1245040" cy="62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Times New Roman" pitchFamily="18" charset="0"/>
              <a:cs typeface="Times New Roman" pitchFamily="18" charset="0"/>
            </a:rPr>
            <a:t>频道订阅</a:t>
          </a:r>
          <a:endParaRPr lang="en-US" altLang="zh-CN" sz="11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itchFamily="18" charset="0"/>
              <a:cs typeface="Times New Roman" pitchFamily="18" charset="0"/>
            </a:rPr>
            <a:t>5%</a:t>
          </a:r>
        </a:p>
      </dsp:txBody>
      <dsp:txXfrm>
        <a:off x="3507328" y="2876215"/>
        <a:ext cx="1208574" cy="586054"/>
      </dsp:txXfrm>
    </dsp:sp>
    <dsp:sp modelId="{5DE77747-B15F-834A-B10A-2E651A7BC482}">
      <dsp:nvSpPr>
        <dsp:cNvPr id="0" name=""/>
        <dsp:cNvSpPr/>
      </dsp:nvSpPr>
      <dsp:spPr>
        <a:xfrm rot="2142401">
          <a:off x="1190376" y="3338252"/>
          <a:ext cx="613308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613308" y="9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697" y="3332884"/>
        <a:ext cx="30665" cy="30665"/>
      </dsp:txXfrm>
    </dsp:sp>
    <dsp:sp modelId="{30C90844-1B61-EE4A-97B6-12936B0C3F13}">
      <dsp:nvSpPr>
        <dsp:cNvPr id="0" name=""/>
        <dsp:cNvSpPr/>
      </dsp:nvSpPr>
      <dsp:spPr>
        <a:xfrm>
          <a:off x="1746038" y="3215931"/>
          <a:ext cx="1245040" cy="62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Times New Roman" pitchFamily="18" charset="0"/>
              <a:cs typeface="Times New Roman" pitchFamily="18" charset="0"/>
            </a:rPr>
            <a:t>搜索行为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itchFamily="18" charset="0"/>
              <a:cs typeface="Times New Roman" pitchFamily="18" charset="0"/>
            </a:rPr>
            <a:t>20%</a:t>
          </a:r>
        </a:p>
      </dsp:txBody>
      <dsp:txXfrm>
        <a:off x="1764271" y="3234164"/>
        <a:ext cx="1208574" cy="586054"/>
      </dsp:txXfrm>
    </dsp:sp>
    <dsp:sp modelId="{C66407F5-3A33-0049-96B0-FF935E1C9AB4}">
      <dsp:nvSpPr>
        <dsp:cNvPr id="0" name=""/>
        <dsp:cNvSpPr/>
      </dsp:nvSpPr>
      <dsp:spPr>
        <a:xfrm rot="3907178">
          <a:off x="905175" y="3696201"/>
          <a:ext cx="1183709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1183709" y="9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67437" y="3676573"/>
        <a:ext cx="59185" cy="59185"/>
      </dsp:txXfrm>
    </dsp:sp>
    <dsp:sp modelId="{B3EF4F0F-3C2D-2740-898D-5FFFE5D9DFFA}">
      <dsp:nvSpPr>
        <dsp:cNvPr id="0" name=""/>
        <dsp:cNvSpPr/>
      </dsp:nvSpPr>
      <dsp:spPr>
        <a:xfrm>
          <a:off x="1746038" y="3931830"/>
          <a:ext cx="1245040" cy="62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Times New Roman" pitchFamily="18" charset="0"/>
              <a:cs typeface="Times New Roman" pitchFamily="18" charset="0"/>
            </a:rPr>
            <a:t>移动通信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itchFamily="18" charset="0"/>
              <a:cs typeface="Times New Roman" pitchFamily="18" charset="0"/>
            </a:rPr>
            <a:t>5%</a:t>
          </a:r>
        </a:p>
      </dsp:txBody>
      <dsp:txXfrm>
        <a:off x="1764271" y="3950063"/>
        <a:ext cx="1208574" cy="586054"/>
      </dsp:txXfrm>
    </dsp:sp>
    <dsp:sp modelId="{B77789B2-335C-7A49-A0EC-C9A9A32C38C4}">
      <dsp:nvSpPr>
        <dsp:cNvPr id="0" name=""/>
        <dsp:cNvSpPr/>
      </dsp:nvSpPr>
      <dsp:spPr>
        <a:xfrm rot="4467012">
          <a:off x="568158" y="4054151"/>
          <a:ext cx="1857743" cy="19929"/>
        </a:xfrm>
        <a:custGeom>
          <a:avLst/>
          <a:gdLst/>
          <a:ahLst/>
          <a:cxnLst/>
          <a:rect l="0" t="0" r="0" b="0"/>
          <a:pathLst>
            <a:path>
              <a:moveTo>
                <a:pt x="0" y="9964"/>
              </a:moveTo>
              <a:lnTo>
                <a:pt x="1857743" y="9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0587" y="4017672"/>
        <a:ext cx="92887" cy="92887"/>
      </dsp:txXfrm>
    </dsp:sp>
    <dsp:sp modelId="{CE8EAF5C-0DB5-754F-97F7-22290EF7340D}">
      <dsp:nvSpPr>
        <dsp:cNvPr id="0" name=""/>
        <dsp:cNvSpPr/>
      </dsp:nvSpPr>
      <dsp:spPr>
        <a:xfrm>
          <a:off x="1746038" y="4647728"/>
          <a:ext cx="1245040" cy="62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Times New Roman" pitchFamily="18" charset="0"/>
              <a:cs typeface="Times New Roman" pitchFamily="18" charset="0"/>
            </a:rPr>
            <a:t>其他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itchFamily="18" charset="0"/>
              <a:cs typeface="Times New Roman" pitchFamily="18" charset="0"/>
            </a:rPr>
            <a:t>15%</a:t>
          </a:r>
        </a:p>
      </dsp:txBody>
      <dsp:txXfrm>
        <a:off x="1764271" y="4665961"/>
        <a:ext cx="1208574" cy="586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02B8-E827-604C-8BE8-CA31F0D1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2" y="1060530"/>
            <a:ext cx="4860131" cy="225606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AB50-64E5-8849-B252-7CE90D31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2" y="3403594"/>
            <a:ext cx="4860131" cy="15645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FD3BC-B2AF-FF42-AD4D-18FDA2A7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07AF-960E-464C-8A51-1DF1DA4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AC82-1CD4-EF43-8D30-2D865FC8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09D4-A880-8D4E-925E-3FDD6D36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6F3DF-AC7E-1E41-8596-8369CFFB8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215EB-5B53-264D-BD70-6EFDCF6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A16B1-BA3F-1141-96C4-1466ACA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533ED-36BB-CD49-A6F9-55C783F1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5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D2C9D9-D185-5F41-9620-A39D18F1E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BE676-724A-3043-8851-4FD19B84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3" y="345010"/>
            <a:ext cx="4110861" cy="549164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E41F6-0EF2-954C-A272-A8A04689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11D92-502B-1F4E-B2D6-997E33BB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2A1BA-CB95-C646-AFE1-7B89A5F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8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4DCE-EBB3-CA4A-AA5C-AC3B4AA8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45C0-1685-4542-A40B-3F95D436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5DB0-29EA-FB44-B0AB-8459FF06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924B5-88E3-B34F-91EA-3BDF2AD9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59B39-2712-6E47-B169-03124E2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3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D5F2-D5EA-2640-81DD-ABD74A7B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9" y="1615548"/>
            <a:ext cx="5589151" cy="26955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4F4F-1596-B641-A116-04759ED5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9" y="4336621"/>
            <a:ext cx="5589151" cy="1417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E5500-96CF-7F4C-BED5-091BCB1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C2181-1E94-B94B-B31D-5D439156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C813-075F-9847-B76B-1C52FDB9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7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61A68-49EF-F84B-B8D1-7F77A056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437A3-7EDE-EE41-9012-8C09DF45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3" y="1725047"/>
            <a:ext cx="2754074" cy="41116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F9A51-2E1E-794F-8DA9-1BF8CA935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9" y="1725047"/>
            <a:ext cx="2754074" cy="41116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8C1E8-DDAC-E043-86B1-43A42F09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3C752-A312-B14B-B240-0FB319A1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EF5EE-01E2-3E40-8282-E00275E0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3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D6629-B511-CB4C-B0AB-63EE668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90A1B-05A7-574B-B98C-11132EAA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7" y="1588544"/>
            <a:ext cx="2741417" cy="778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72EF4-C49B-6A45-B659-C071B5F5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7" y="2367065"/>
            <a:ext cx="2741417" cy="348159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CA22A-CFF9-FE45-9AD7-F9DC53E7D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9" y="1588544"/>
            <a:ext cx="2754920" cy="778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97DE77-0A18-A640-975C-10ED4C1E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9" y="2367065"/>
            <a:ext cx="2754920" cy="348159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FE3C6-22E3-A24E-84BC-9E4C373B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90EB11-2D84-A643-B6C9-2885284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777C81-0CA3-3143-88A8-98DED78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95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B3E7-9BF8-FB45-8B85-DE60251C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6B1FE-08C0-E642-A80F-84F9C178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6EF19-E1B7-714F-8C86-4CE42869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D9A80-0C5C-FA41-9F4C-A32C649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85F0F-792C-C24C-AAD6-84895AD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6F684-AB42-D64E-98E2-2FC61262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0B0FD-DB0F-014B-93A0-DE562E9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43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B2DF-B254-104F-8CDC-4E6B0C3F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432012"/>
            <a:ext cx="2090024" cy="1512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AFBF0-69CD-084A-B5C0-78E0F112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8" y="933029"/>
            <a:ext cx="3280589" cy="460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27255-2D35-1341-9CF9-48C69B34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7" y="1944052"/>
            <a:ext cx="2090024" cy="360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DB522-CF7A-5B48-8C3D-BDCAA745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1FA72-95D6-5143-A111-D39DC81C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EA9B8-7C39-6B46-B8B3-AB387695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880C-E3D2-6948-B1E0-EC028F5C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432012"/>
            <a:ext cx="2090024" cy="1512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6189C-A3C1-A542-B902-1795E8B21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18" y="933029"/>
            <a:ext cx="3280589" cy="46051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83832-F58A-1841-863E-E3C5F268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7" y="1944052"/>
            <a:ext cx="2090024" cy="360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CBB82-9D71-E844-876D-F28B1ECC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D5C29-01FC-B641-B2E4-1618930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5DFC5-3908-8B40-A928-E17BCDDD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7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ABC78-7DD7-3740-B9C1-B10CBB15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64605-D642-9748-9BB4-EAFEFEDA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3" y="1725047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95D3-70C5-0A43-9DCA-BCF493B7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2" y="6006166"/>
            <a:ext cx="145804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28CA-EB39-784C-8D27-FD2FFCD11144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6AEE2-C400-1941-A466-242A2623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58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E4DAB-32D7-2F4B-925C-49F4BDF1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6006166"/>
            <a:ext cx="145804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8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5">
            <a:extLst>
              <a:ext uri="{FF2B5EF4-FFF2-40B4-BE49-F238E27FC236}">
                <a16:creationId xmlns:a16="http://schemas.microsoft.com/office/drawing/2014/main" id="{F9097B25-5AD8-4C4F-8F0D-34E17772B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611611"/>
              </p:ext>
            </p:extLst>
          </p:nvPr>
        </p:nvGraphicFramePr>
        <p:xfrm>
          <a:off x="0" y="515565"/>
          <a:ext cx="6480175" cy="562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44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Macintosh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Microsoft Office User</cp:lastModifiedBy>
  <cp:revision>9</cp:revision>
  <cp:lastPrinted>2022-05-22T12:23:33Z</cp:lastPrinted>
  <dcterms:created xsi:type="dcterms:W3CDTF">2021-05-12T15:11:01Z</dcterms:created>
  <dcterms:modified xsi:type="dcterms:W3CDTF">2022-05-22T12:24:10Z</dcterms:modified>
</cp:coreProperties>
</file>