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1" r:id="rId8"/>
    <p:sldMasterId id="2147483664" r:id="rId9"/>
    <p:sldMasterId id="2147483666" r:id="rId10"/>
  </p:sldMasterIdLst>
  <p:notesMasterIdLst>
    <p:notesMasterId r:id="rId13"/>
  </p:notesMasterIdLst>
  <p:handoutMasterIdLst>
    <p:handoutMasterId r:id="rId24"/>
  </p:handoutMasterIdLst>
  <p:sldIdLst>
    <p:sldId id="263" r:id="rId11"/>
    <p:sldId id="269" r:id="rId12"/>
    <p:sldId id="328" r:id="rId14"/>
    <p:sldId id="330" r:id="rId15"/>
    <p:sldId id="336" r:id="rId16"/>
    <p:sldId id="334" r:id="rId17"/>
    <p:sldId id="339" r:id="rId18"/>
    <p:sldId id="338" r:id="rId19"/>
    <p:sldId id="335" r:id="rId20"/>
    <p:sldId id="333" r:id="rId21"/>
    <p:sldId id="340" r:id="rId22"/>
    <p:sldId id="332" r:id="rId23"/>
  </p:sldIdLst>
  <p:sldSz cx="43891200" cy="32918400"/>
  <p:notesSz cx="6858000" cy="9144000"/>
  <p:defaultTextStyle>
    <a:defPPr>
      <a:defRPr lang="en-US"/>
    </a:defPPr>
    <a:lvl1pPr marL="0" algn="l" defTabSz="219329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1pPr>
    <a:lvl2pPr marL="2193290" algn="l" defTabSz="219329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2pPr>
    <a:lvl3pPr marL="4386580" algn="l" defTabSz="219329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3pPr>
    <a:lvl4pPr marL="6579235" algn="l" defTabSz="219329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4pPr>
    <a:lvl5pPr marL="8772525" algn="l" defTabSz="219329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5pPr>
    <a:lvl6pPr marL="10965815" algn="l" defTabSz="219329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6pPr>
    <a:lvl7pPr marL="13159105" algn="l" defTabSz="219329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7pPr>
    <a:lvl8pPr marL="15352395" algn="l" defTabSz="219329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8pPr>
    <a:lvl9pPr marL="17545050" algn="l" defTabSz="219329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55" userDrawn="1">
          <p15:clr>
            <a:srgbClr val="A4A3A4"/>
          </p15:clr>
        </p15:guide>
        <p15:guide id="2" orient="horz" pos="19628" userDrawn="1">
          <p15:clr>
            <a:srgbClr val="A4A3A4"/>
          </p15:clr>
        </p15:guide>
        <p15:guide id="3" orient="horz" pos="4094" userDrawn="1">
          <p15:clr>
            <a:srgbClr val="A4A3A4"/>
          </p15:clr>
        </p15:guide>
        <p15:guide id="4" pos="881" userDrawn="1">
          <p15:clr>
            <a:srgbClr val="A4A3A4"/>
          </p15:clr>
        </p15:guide>
        <p15:guide id="5" pos="2679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5CAD"/>
    <a:srgbClr val="0D3C7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34"/>
    <p:restoredTop sz="91408"/>
  </p:normalViewPr>
  <p:slideViewPr>
    <p:cSldViewPr snapToGrid="0" showGuides="1">
      <p:cViewPr varScale="1">
        <p:scale>
          <a:sx n="14" d="100"/>
          <a:sy n="14" d="100"/>
        </p:scale>
        <p:origin x="1224" y="64"/>
      </p:cViewPr>
      <p:guideLst>
        <p:guide orient="horz" pos="755"/>
        <p:guide orient="horz" pos="19628"/>
        <p:guide orient="horz" pos="4094"/>
        <p:guide pos="881"/>
        <p:guide pos="2679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Master" Target="slideMasters/slideMaster8.xml"/><Relationship Id="rId8" Type="http://schemas.openxmlformats.org/officeDocument/2006/relationships/slideMaster" Target="slideMasters/slideMaster7.xml"/><Relationship Id="rId7" Type="http://schemas.openxmlformats.org/officeDocument/2006/relationships/slideMaster" Target="slideMasters/slideMaster6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handoutMaster" Target="handoutMasters/handoutMaster1.xml"/><Relationship Id="rId23" Type="http://schemas.openxmlformats.org/officeDocument/2006/relationships/slide" Target="slides/slide12.xml"/><Relationship Id="rId22" Type="http://schemas.openxmlformats.org/officeDocument/2006/relationships/slide" Target="slides/slide11.xml"/><Relationship Id="rId21" Type="http://schemas.openxmlformats.org/officeDocument/2006/relationships/slide" Target="slides/slide10.xml"/><Relationship Id="rId20" Type="http://schemas.openxmlformats.org/officeDocument/2006/relationships/slide" Target="slides/slide9.xml"/><Relationship Id="rId2" Type="http://schemas.openxmlformats.org/officeDocument/2006/relationships/theme" Target="theme/theme1.xml"/><Relationship Id="rId19" Type="http://schemas.openxmlformats.org/officeDocument/2006/relationships/slide" Target="slides/slide8.xml"/><Relationship Id="rId18" Type="http://schemas.openxmlformats.org/officeDocument/2006/relationships/slide" Target="slides/slide7.xml"/><Relationship Id="rId17" Type="http://schemas.openxmlformats.org/officeDocument/2006/relationships/slide" Target="slides/slide6.xml"/><Relationship Id="rId16" Type="http://schemas.openxmlformats.org/officeDocument/2006/relationships/slide" Target="slides/slide5.xml"/><Relationship Id="rId15" Type="http://schemas.openxmlformats.org/officeDocument/2006/relationships/slide" Target="slides/slide4.xml"/><Relationship Id="rId14" Type="http://schemas.openxmlformats.org/officeDocument/2006/relationships/slide" Target="slides/slide3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2.xml"/><Relationship Id="rId11" Type="http://schemas.openxmlformats.org/officeDocument/2006/relationships/slide" Target="slides/slide1.xml"/><Relationship Id="rId10" Type="http://schemas.openxmlformats.org/officeDocument/2006/relationships/slideMaster" Target="slideMasters/slideMaster9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73275" y="1436681"/>
            <a:ext cx="28130141" cy="237304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073275" y="4047832"/>
            <a:ext cx="28169831" cy="111116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7700" b="0" i="0">
                <a:solidFill>
                  <a:srgbClr val="FFFFFF"/>
                </a:solidFill>
                <a:latin typeface="Calibri Light" panose="020F0302020204030204"/>
                <a:cs typeface="Calibri Light" panose="020F0302020204030204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title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half" idx="12" hasCustomPrompt="1"/>
          </p:nvPr>
        </p:nvSpPr>
        <p:spPr>
          <a:xfrm>
            <a:off x="15967892" y="7151688"/>
            <a:ext cx="11720998" cy="90941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4400">
                <a:solidFill>
                  <a:srgbClr val="0D3C75"/>
                </a:solidFill>
              </a:defRPr>
            </a:lvl1pPr>
            <a:lvl2pPr marL="0" indent="0" algn="l">
              <a:lnSpc>
                <a:spcPct val="50000"/>
              </a:lnSpc>
              <a:buFont typeface="Arial" panose="020B0604020202020204"/>
              <a:buNone/>
              <a:defRPr sz="4400">
                <a:solidFill>
                  <a:srgbClr val="0D3C75"/>
                </a:solidFill>
              </a:defRPr>
            </a:lvl2pPr>
            <a:lvl3pPr marL="914400" indent="0" algn="l">
              <a:buNone/>
              <a:defRPr sz="4400">
                <a:solidFill>
                  <a:srgbClr val="0D3C75"/>
                </a:solidFill>
              </a:defRPr>
            </a:lvl3pPr>
            <a:lvl4pPr marL="1371600" indent="0" algn="l">
              <a:buNone/>
              <a:defRPr sz="4400">
                <a:solidFill>
                  <a:srgbClr val="0D3C75"/>
                </a:solidFill>
              </a:defRPr>
            </a:lvl4pPr>
            <a:lvl5pPr marL="1828800" indent="0" algn="l">
              <a:buNone/>
              <a:defRPr sz="4400">
                <a:solidFill>
                  <a:srgbClr val="0D3C75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photo</a:t>
            </a:r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1429400" y="6573303"/>
            <a:ext cx="12850747" cy="24688800"/>
          </a:xfrm>
          <a:prstGeom prst="rect">
            <a:avLst/>
          </a:prstGeom>
          <a:noFill/>
          <a:ln>
            <a:solidFill>
              <a:srgbClr val="0D3C7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82" tIns="45686" rIns="91382" bIns="45686"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29697556" y="6558150"/>
            <a:ext cx="12850747" cy="24688800"/>
          </a:xfrm>
          <a:prstGeom prst="rect">
            <a:avLst/>
          </a:prstGeom>
          <a:noFill/>
          <a:ln>
            <a:solidFill>
              <a:srgbClr val="0D3C7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82" tIns="45686" rIns="91382" bIns="45686"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15474568" y="6572250"/>
            <a:ext cx="12850747" cy="9873948"/>
          </a:xfrm>
          <a:prstGeom prst="rect">
            <a:avLst/>
          </a:prstGeom>
          <a:noFill/>
          <a:ln>
            <a:solidFill>
              <a:srgbClr val="0D3C7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82" tIns="45686" rIns="91382" bIns="45686"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 userDrawn="1"/>
        </p:nvSpPr>
        <p:spPr>
          <a:xfrm>
            <a:off x="15507901" y="17142645"/>
            <a:ext cx="12850747" cy="14081893"/>
          </a:xfrm>
          <a:prstGeom prst="rect">
            <a:avLst/>
          </a:prstGeom>
          <a:noFill/>
          <a:ln>
            <a:solidFill>
              <a:srgbClr val="0D3C7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82" tIns="45686" rIns="91382" bIns="45686" rtlCol="0" anchor="ctr"/>
          <a:lstStyle/>
          <a:p>
            <a:pPr algn="ctr"/>
            <a:endParaRPr lang="en-US"/>
          </a:p>
        </p:txBody>
      </p:sp>
      <p:sp>
        <p:nvSpPr>
          <p:cNvPr id="14" name="Content Placeholder 3"/>
          <p:cNvSpPr>
            <a:spLocks noGrp="1"/>
          </p:cNvSpPr>
          <p:nvPr>
            <p:ph sz="half" idx="13" hasCustomPrompt="1"/>
          </p:nvPr>
        </p:nvSpPr>
        <p:spPr>
          <a:xfrm>
            <a:off x="30403436" y="7144838"/>
            <a:ext cx="11430465" cy="233172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4400">
                <a:solidFill>
                  <a:srgbClr val="0D3C75"/>
                </a:solidFill>
              </a:defRPr>
            </a:lvl1pPr>
            <a:lvl2pPr marL="0" indent="0" algn="l">
              <a:lnSpc>
                <a:spcPct val="90000"/>
              </a:lnSpc>
              <a:buFont typeface="Arial" panose="020B0604020202020204"/>
              <a:buNone/>
              <a:defRPr sz="4000" b="0" i="0">
                <a:solidFill>
                  <a:srgbClr val="0D3C75"/>
                </a:solidFill>
                <a:latin typeface="Calibri Light" panose="020F0302020204030204"/>
                <a:cs typeface="Calibri Light" panose="020F0302020204030204"/>
              </a:defRPr>
            </a:lvl2pPr>
            <a:lvl3pPr marL="914400" indent="0" algn="l">
              <a:buNone/>
              <a:defRPr sz="4400">
                <a:solidFill>
                  <a:srgbClr val="0D3C75"/>
                </a:solidFill>
              </a:defRPr>
            </a:lvl3pPr>
            <a:lvl4pPr marL="1371600" indent="0" algn="l">
              <a:buNone/>
              <a:defRPr sz="4400">
                <a:solidFill>
                  <a:srgbClr val="0D3C75"/>
                </a:solidFill>
              </a:defRPr>
            </a:lvl4pPr>
            <a:lvl5pPr marL="1828800" indent="0" algn="l">
              <a:buNone/>
              <a:defRPr sz="4400">
                <a:solidFill>
                  <a:srgbClr val="0D3C75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title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Click to edit text</a:t>
            </a:r>
            <a:endParaRPr lang="en-US" dirty="0"/>
          </a:p>
        </p:txBody>
      </p:sp>
      <p:sp>
        <p:nvSpPr>
          <p:cNvPr id="20" name="Content Placeholder 3"/>
          <p:cNvSpPr>
            <a:spLocks noGrp="1"/>
          </p:cNvSpPr>
          <p:nvPr>
            <p:ph sz="half" idx="14" hasCustomPrompt="1"/>
          </p:nvPr>
        </p:nvSpPr>
        <p:spPr>
          <a:xfrm>
            <a:off x="16186800" y="17732689"/>
            <a:ext cx="11430465" cy="1282447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4400">
                <a:solidFill>
                  <a:srgbClr val="0D3C75"/>
                </a:solidFill>
              </a:defRPr>
            </a:lvl1pPr>
            <a:lvl2pPr marL="0" indent="0" algn="l">
              <a:lnSpc>
                <a:spcPct val="90000"/>
              </a:lnSpc>
              <a:buFont typeface="Arial" panose="020B0604020202020204"/>
              <a:buNone/>
              <a:defRPr sz="4000" b="0" i="0" baseline="0">
                <a:solidFill>
                  <a:srgbClr val="0D3C75"/>
                </a:solidFill>
                <a:latin typeface="Calibri Light" panose="020F0302020204030204"/>
                <a:cs typeface="Calibri Light" panose="020F0302020204030204"/>
              </a:defRPr>
            </a:lvl2pPr>
            <a:lvl3pPr marL="914400" indent="0" algn="l">
              <a:buNone/>
              <a:defRPr sz="4400">
                <a:solidFill>
                  <a:srgbClr val="0D3C75"/>
                </a:solidFill>
              </a:defRPr>
            </a:lvl3pPr>
            <a:lvl4pPr marL="1371600" indent="0" algn="l">
              <a:buNone/>
              <a:defRPr sz="4400">
                <a:solidFill>
                  <a:srgbClr val="0D3C75"/>
                </a:solidFill>
              </a:defRPr>
            </a:lvl4pPr>
            <a:lvl5pPr marL="1828800" indent="0" algn="l">
              <a:buNone/>
              <a:defRPr sz="4400">
                <a:solidFill>
                  <a:srgbClr val="0D3C75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title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Click to edit text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half" idx="15" hasCustomPrompt="1"/>
          </p:nvPr>
        </p:nvSpPr>
        <p:spPr>
          <a:xfrm>
            <a:off x="2122567" y="7186998"/>
            <a:ext cx="11430465" cy="233172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4400">
                <a:solidFill>
                  <a:srgbClr val="0D3C75"/>
                </a:solidFill>
              </a:defRPr>
            </a:lvl1pPr>
            <a:lvl2pPr marL="0" indent="0" algn="l">
              <a:lnSpc>
                <a:spcPct val="90000"/>
              </a:lnSpc>
              <a:buFont typeface="Arial" panose="020B0604020202020204"/>
              <a:buNone/>
              <a:defRPr sz="4000" b="0" i="0">
                <a:solidFill>
                  <a:srgbClr val="0D3C75"/>
                </a:solidFill>
                <a:latin typeface="Calibri Light" panose="020F0302020204030204"/>
                <a:cs typeface="Calibri Light" panose="020F0302020204030204"/>
              </a:defRPr>
            </a:lvl2pPr>
            <a:lvl3pPr marL="914400" indent="0" algn="l">
              <a:buNone/>
              <a:defRPr sz="4400">
                <a:solidFill>
                  <a:srgbClr val="0D3C75"/>
                </a:solidFill>
              </a:defRPr>
            </a:lvl3pPr>
            <a:lvl4pPr marL="1371600" indent="0" algn="l">
              <a:buNone/>
              <a:defRPr sz="4400">
                <a:solidFill>
                  <a:srgbClr val="0D3C75"/>
                </a:solidFill>
              </a:defRPr>
            </a:lvl4pPr>
            <a:lvl5pPr marL="1828800" indent="0" algn="l">
              <a:buNone/>
              <a:defRPr sz="4400">
                <a:solidFill>
                  <a:srgbClr val="0D3C75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title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Click to edit text</a:t>
            </a:r>
            <a:endParaRPr lang="en-US" dirty="0"/>
          </a:p>
        </p:txBody>
      </p:sp>
    </p:spTree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96165" y="1516051"/>
            <a:ext cx="30203416" cy="237304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596165" y="4166887"/>
            <a:ext cx="30163728" cy="111116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7700" b="0" i="0">
                <a:solidFill>
                  <a:srgbClr val="FFFFFF"/>
                </a:solidFill>
                <a:latin typeface="Calibri Light" panose="020F0302020204030204"/>
                <a:cs typeface="Calibri Light" panose="020F0302020204030204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title</a:t>
            </a:r>
            <a:endParaRPr lang="en-US" dirty="0"/>
          </a:p>
        </p:txBody>
      </p:sp>
    </p:spTree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56897" y="1436681"/>
            <a:ext cx="29542684" cy="237304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rgbClr val="0D3C75"/>
                </a:solidFill>
              </a:defRPr>
            </a:lvl1pPr>
          </a:lstStyle>
          <a:p>
            <a:r>
              <a:rPr lang="en-US" dirty="0"/>
              <a:t>CLICK TO EDIT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87871" y="4022432"/>
            <a:ext cx="29472022" cy="111116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7700" b="0" i="0">
                <a:solidFill>
                  <a:srgbClr val="0D3C75"/>
                </a:solidFill>
                <a:latin typeface="Calibri Light" panose="020F0302020204030204"/>
                <a:cs typeface="Calibri Light" panose="020F0302020204030204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title</a:t>
            </a:r>
            <a:endParaRPr lang="en-US" dirty="0"/>
          </a:p>
        </p:txBody>
      </p:sp>
    </p:spTree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96165" y="1516051"/>
            <a:ext cx="30203416" cy="237304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596165" y="4166887"/>
            <a:ext cx="30163728" cy="111116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7700" b="0" i="0">
                <a:solidFill>
                  <a:srgbClr val="FFFFFF"/>
                </a:solidFill>
                <a:latin typeface="Calibri Light" panose="020F0302020204030204"/>
                <a:cs typeface="Calibri Light" panose="020F0302020204030204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title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half" idx="12" hasCustomPrompt="1"/>
          </p:nvPr>
        </p:nvSpPr>
        <p:spPr>
          <a:xfrm>
            <a:off x="16105903" y="6969348"/>
            <a:ext cx="11720998" cy="90941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4400">
                <a:solidFill>
                  <a:srgbClr val="095CAD"/>
                </a:solidFill>
              </a:defRPr>
            </a:lvl1pPr>
            <a:lvl2pPr marL="0" indent="0" algn="l">
              <a:lnSpc>
                <a:spcPct val="50000"/>
              </a:lnSpc>
              <a:buFont typeface="Arial" panose="020B0604020202020204"/>
              <a:buNone/>
              <a:defRPr sz="4400">
                <a:solidFill>
                  <a:srgbClr val="0D3C75"/>
                </a:solidFill>
              </a:defRPr>
            </a:lvl2pPr>
            <a:lvl3pPr marL="914400" indent="0" algn="l">
              <a:buNone/>
              <a:defRPr sz="4400">
                <a:solidFill>
                  <a:srgbClr val="0D3C75"/>
                </a:solidFill>
              </a:defRPr>
            </a:lvl3pPr>
            <a:lvl4pPr marL="1371600" indent="0" algn="l">
              <a:buNone/>
              <a:defRPr sz="4400">
                <a:solidFill>
                  <a:srgbClr val="0D3C75"/>
                </a:solidFill>
              </a:defRPr>
            </a:lvl4pPr>
            <a:lvl5pPr marL="1828800" indent="0" algn="l">
              <a:buNone/>
              <a:defRPr sz="4400">
                <a:solidFill>
                  <a:srgbClr val="0D3C75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photo</a:t>
            </a:r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1463474" y="6516859"/>
            <a:ext cx="12850747" cy="24688800"/>
          </a:xfrm>
          <a:prstGeom prst="rect">
            <a:avLst/>
          </a:prstGeom>
          <a:noFill/>
          <a:ln>
            <a:solidFill>
              <a:srgbClr val="0D3C7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82" tIns="45686" rIns="91382" bIns="45686"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29683445" y="6473484"/>
            <a:ext cx="12850747" cy="24688800"/>
          </a:xfrm>
          <a:prstGeom prst="rect">
            <a:avLst/>
          </a:prstGeom>
          <a:noFill/>
          <a:ln>
            <a:solidFill>
              <a:srgbClr val="0D3C7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82" tIns="45686" rIns="91382" bIns="45686"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15598468" y="6504689"/>
            <a:ext cx="12850747" cy="9955620"/>
          </a:xfrm>
          <a:prstGeom prst="rect">
            <a:avLst/>
          </a:prstGeom>
          <a:noFill/>
          <a:ln>
            <a:solidFill>
              <a:srgbClr val="0D3C7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82" tIns="45686" rIns="91382" bIns="45686"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 userDrawn="1"/>
        </p:nvSpPr>
        <p:spPr>
          <a:xfrm>
            <a:off x="15631801" y="17142645"/>
            <a:ext cx="12850747" cy="14081893"/>
          </a:xfrm>
          <a:prstGeom prst="rect">
            <a:avLst/>
          </a:prstGeom>
          <a:noFill/>
          <a:ln>
            <a:solidFill>
              <a:srgbClr val="0D3C7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82" tIns="45686" rIns="91382" bIns="45686" rtlCol="0" anchor="ctr"/>
          <a:lstStyle/>
          <a:p>
            <a:pPr algn="ctr"/>
            <a:endParaRPr lang="en-US"/>
          </a:p>
        </p:txBody>
      </p:sp>
      <p:sp>
        <p:nvSpPr>
          <p:cNvPr id="12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129663" y="7143232"/>
            <a:ext cx="11430465" cy="233172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4400">
                <a:solidFill>
                  <a:srgbClr val="095CAD"/>
                </a:solidFill>
              </a:defRPr>
            </a:lvl1pPr>
            <a:lvl2pPr marL="0" indent="0" algn="l">
              <a:lnSpc>
                <a:spcPct val="90000"/>
              </a:lnSpc>
              <a:buFont typeface="Arial" panose="020B0604020202020204"/>
              <a:buNone/>
              <a:defRPr sz="4000" b="0" i="0">
                <a:solidFill>
                  <a:srgbClr val="0D3C75"/>
                </a:solidFill>
                <a:latin typeface="Calibri Light" panose="020F0302020204030204"/>
                <a:cs typeface="Calibri Light" panose="020F0302020204030204"/>
              </a:defRPr>
            </a:lvl2pPr>
            <a:lvl3pPr marL="914400" indent="0" algn="l">
              <a:buNone/>
              <a:defRPr sz="4400">
                <a:solidFill>
                  <a:srgbClr val="0D3C75"/>
                </a:solidFill>
              </a:defRPr>
            </a:lvl3pPr>
            <a:lvl4pPr marL="1371600" indent="0" algn="l">
              <a:buNone/>
              <a:defRPr sz="4400">
                <a:solidFill>
                  <a:srgbClr val="0D3C75"/>
                </a:solidFill>
              </a:defRPr>
            </a:lvl4pPr>
            <a:lvl5pPr marL="1828800" indent="0" algn="l">
              <a:buNone/>
              <a:defRPr sz="4400">
                <a:solidFill>
                  <a:srgbClr val="0D3C75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title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Click to edit text</a:t>
            </a:r>
            <a:endParaRPr lang="en-US" dirty="0"/>
          </a:p>
        </p:txBody>
      </p:sp>
      <p:sp>
        <p:nvSpPr>
          <p:cNvPr id="14" name="Content Placeholder 3"/>
          <p:cNvSpPr>
            <a:spLocks noGrp="1"/>
          </p:cNvSpPr>
          <p:nvPr>
            <p:ph sz="half" idx="13" hasCustomPrompt="1"/>
          </p:nvPr>
        </p:nvSpPr>
        <p:spPr>
          <a:xfrm>
            <a:off x="30389325" y="7060172"/>
            <a:ext cx="11430465" cy="233172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4400">
                <a:solidFill>
                  <a:srgbClr val="095CAD"/>
                </a:solidFill>
              </a:defRPr>
            </a:lvl1pPr>
            <a:lvl2pPr marL="0" indent="0" algn="l">
              <a:lnSpc>
                <a:spcPct val="90000"/>
              </a:lnSpc>
              <a:buFont typeface="Arial" panose="020B0604020202020204"/>
              <a:buNone/>
              <a:defRPr sz="4000" b="0" i="0">
                <a:solidFill>
                  <a:srgbClr val="0D3C75"/>
                </a:solidFill>
                <a:latin typeface="Calibri Light" panose="020F0302020204030204"/>
                <a:cs typeface="Calibri Light" panose="020F0302020204030204"/>
              </a:defRPr>
            </a:lvl2pPr>
            <a:lvl3pPr marL="914400" indent="0" algn="l">
              <a:buNone/>
              <a:defRPr sz="4400">
                <a:solidFill>
                  <a:srgbClr val="0D3C75"/>
                </a:solidFill>
              </a:defRPr>
            </a:lvl3pPr>
            <a:lvl4pPr marL="1371600" indent="0" algn="l">
              <a:buNone/>
              <a:defRPr sz="4400">
                <a:solidFill>
                  <a:srgbClr val="0D3C75"/>
                </a:solidFill>
              </a:defRPr>
            </a:lvl4pPr>
            <a:lvl5pPr marL="1828800" indent="0" algn="l">
              <a:buNone/>
              <a:defRPr sz="4400">
                <a:solidFill>
                  <a:srgbClr val="0D3C75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title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Click to edit text</a:t>
            </a:r>
            <a:endParaRPr lang="en-US" dirty="0"/>
          </a:p>
        </p:txBody>
      </p:sp>
      <p:sp>
        <p:nvSpPr>
          <p:cNvPr id="20" name="Content Placeholder 3"/>
          <p:cNvSpPr>
            <a:spLocks noGrp="1"/>
          </p:cNvSpPr>
          <p:nvPr>
            <p:ph sz="half" idx="14" hasCustomPrompt="1"/>
          </p:nvPr>
        </p:nvSpPr>
        <p:spPr>
          <a:xfrm>
            <a:off x="16310700" y="17732689"/>
            <a:ext cx="11430465" cy="1282447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4400">
                <a:solidFill>
                  <a:srgbClr val="095CAD"/>
                </a:solidFill>
              </a:defRPr>
            </a:lvl1pPr>
            <a:lvl2pPr marL="0" indent="0" algn="l">
              <a:lnSpc>
                <a:spcPct val="90000"/>
              </a:lnSpc>
              <a:buFont typeface="Arial" panose="020B0604020202020204"/>
              <a:buNone/>
              <a:defRPr sz="4000" b="0" i="0">
                <a:solidFill>
                  <a:srgbClr val="0D3C75"/>
                </a:solidFill>
                <a:latin typeface="Calibri Light" panose="020F0302020204030204"/>
                <a:cs typeface="Calibri Light" panose="020F0302020204030204"/>
              </a:defRPr>
            </a:lvl2pPr>
            <a:lvl3pPr marL="914400" indent="0" algn="l">
              <a:buNone/>
              <a:defRPr sz="4400">
                <a:solidFill>
                  <a:srgbClr val="0D3C75"/>
                </a:solidFill>
              </a:defRPr>
            </a:lvl3pPr>
            <a:lvl4pPr marL="1371600" indent="0" algn="l">
              <a:buNone/>
              <a:defRPr sz="4400">
                <a:solidFill>
                  <a:srgbClr val="0D3C75"/>
                </a:solidFill>
              </a:defRPr>
            </a:lvl4pPr>
            <a:lvl5pPr marL="1828800" indent="0" algn="l">
              <a:buNone/>
              <a:defRPr sz="4400">
                <a:solidFill>
                  <a:srgbClr val="0D3C75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title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Click to edit text</a:t>
            </a:r>
            <a:endParaRPr lang="en-US" dirty="0"/>
          </a:p>
        </p:txBody>
      </p:sp>
    </p:spTree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56897" y="1436681"/>
            <a:ext cx="29542684" cy="237304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rgbClr val="0D3C75"/>
                </a:solidFill>
              </a:defRPr>
            </a:lvl1pPr>
          </a:lstStyle>
          <a:p>
            <a:r>
              <a:rPr lang="en-US" dirty="0"/>
              <a:t>CLICK TO EDIT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87871" y="4022432"/>
            <a:ext cx="29472022" cy="111116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7700" b="0" i="0">
                <a:solidFill>
                  <a:srgbClr val="0D3C75"/>
                </a:solidFill>
                <a:latin typeface="Calibri Light" panose="020F0302020204030204"/>
                <a:cs typeface="Calibri Light" panose="020F0302020204030204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title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half" idx="12" hasCustomPrompt="1"/>
          </p:nvPr>
        </p:nvSpPr>
        <p:spPr>
          <a:xfrm>
            <a:off x="16123116" y="6898793"/>
            <a:ext cx="11720998" cy="90941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4400">
                <a:solidFill>
                  <a:srgbClr val="0D3C75"/>
                </a:solidFill>
              </a:defRPr>
            </a:lvl1pPr>
            <a:lvl2pPr marL="0" indent="0" algn="l">
              <a:lnSpc>
                <a:spcPct val="50000"/>
              </a:lnSpc>
              <a:buFont typeface="Arial" panose="020B0604020202020204"/>
              <a:buNone/>
              <a:defRPr sz="4400">
                <a:solidFill>
                  <a:srgbClr val="0D3C75"/>
                </a:solidFill>
              </a:defRPr>
            </a:lvl2pPr>
            <a:lvl3pPr marL="914400" indent="0" algn="l">
              <a:buNone/>
              <a:defRPr sz="4400">
                <a:solidFill>
                  <a:srgbClr val="0D3C75"/>
                </a:solidFill>
              </a:defRPr>
            </a:lvl3pPr>
            <a:lvl4pPr marL="1371600" indent="0" algn="l">
              <a:buNone/>
              <a:defRPr sz="4400">
                <a:solidFill>
                  <a:srgbClr val="0D3C75"/>
                </a:solidFill>
              </a:defRPr>
            </a:lvl4pPr>
            <a:lvl5pPr marL="1828800" indent="0" algn="l">
              <a:buNone/>
              <a:defRPr sz="4400">
                <a:solidFill>
                  <a:srgbClr val="0D3C75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photo</a:t>
            </a:r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1401524" y="6488637"/>
            <a:ext cx="12850747" cy="24688800"/>
          </a:xfrm>
          <a:prstGeom prst="rect">
            <a:avLst/>
          </a:prstGeom>
          <a:noFill/>
          <a:ln>
            <a:solidFill>
              <a:srgbClr val="0D3C7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82" tIns="45686" rIns="91382" bIns="45686"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29669334" y="6431151"/>
            <a:ext cx="12850747" cy="24688800"/>
          </a:xfrm>
          <a:prstGeom prst="rect">
            <a:avLst/>
          </a:prstGeom>
          <a:noFill/>
          <a:ln>
            <a:solidFill>
              <a:srgbClr val="0D3C7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82" tIns="45686" rIns="91382" bIns="45686"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15615681" y="6476467"/>
            <a:ext cx="12850747" cy="9955620"/>
          </a:xfrm>
          <a:prstGeom prst="rect">
            <a:avLst/>
          </a:prstGeom>
          <a:noFill/>
          <a:ln>
            <a:solidFill>
              <a:srgbClr val="0D3C7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82" tIns="45686" rIns="91382" bIns="45686"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 userDrawn="1"/>
        </p:nvSpPr>
        <p:spPr>
          <a:xfrm>
            <a:off x="15649014" y="17142646"/>
            <a:ext cx="12850747" cy="14039030"/>
          </a:xfrm>
          <a:prstGeom prst="rect">
            <a:avLst/>
          </a:prstGeom>
          <a:noFill/>
          <a:ln>
            <a:solidFill>
              <a:srgbClr val="0D3C7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82" tIns="45686" rIns="91382" bIns="45686" rtlCol="0" anchor="ctr"/>
          <a:lstStyle/>
          <a:p>
            <a:pPr algn="ctr"/>
            <a:endParaRPr lang="en-US"/>
          </a:p>
        </p:txBody>
      </p:sp>
      <p:sp>
        <p:nvSpPr>
          <p:cNvPr id="1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067713" y="7143232"/>
            <a:ext cx="11430465" cy="233172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4400">
                <a:solidFill>
                  <a:srgbClr val="0D3C75"/>
                </a:solidFill>
              </a:defRPr>
            </a:lvl1pPr>
            <a:lvl2pPr marL="0" indent="0" algn="l">
              <a:lnSpc>
                <a:spcPct val="90000"/>
              </a:lnSpc>
              <a:buFont typeface="Arial" panose="020B0604020202020204"/>
              <a:buNone/>
              <a:defRPr sz="4000" b="0" i="0" baseline="0">
                <a:solidFill>
                  <a:srgbClr val="0D3C75"/>
                </a:solidFill>
                <a:latin typeface="Calibri Light" panose="020F0302020204030204"/>
                <a:cs typeface="Calibri Light" panose="020F0302020204030204"/>
              </a:defRPr>
            </a:lvl2pPr>
            <a:lvl3pPr marL="914400" indent="0" algn="l">
              <a:buNone/>
              <a:defRPr sz="4400">
                <a:solidFill>
                  <a:srgbClr val="0D3C75"/>
                </a:solidFill>
              </a:defRPr>
            </a:lvl3pPr>
            <a:lvl4pPr marL="1371600" indent="0" algn="l">
              <a:buNone/>
              <a:defRPr sz="4400">
                <a:solidFill>
                  <a:srgbClr val="0D3C75"/>
                </a:solidFill>
              </a:defRPr>
            </a:lvl4pPr>
            <a:lvl5pPr marL="1828800" indent="0" algn="l">
              <a:buNone/>
              <a:defRPr sz="4400">
                <a:solidFill>
                  <a:srgbClr val="0D3C75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title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Click to edit text</a:t>
            </a:r>
            <a:endParaRPr lang="en-US" dirty="0"/>
          </a:p>
        </p:txBody>
      </p:sp>
      <p:sp>
        <p:nvSpPr>
          <p:cNvPr id="20" name="Content Placeholder 3"/>
          <p:cNvSpPr>
            <a:spLocks noGrp="1"/>
          </p:cNvSpPr>
          <p:nvPr>
            <p:ph sz="half" idx="13" hasCustomPrompt="1"/>
          </p:nvPr>
        </p:nvSpPr>
        <p:spPr>
          <a:xfrm>
            <a:off x="30454591" y="7057524"/>
            <a:ext cx="11430465" cy="233172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4400">
                <a:solidFill>
                  <a:srgbClr val="0D3C75"/>
                </a:solidFill>
              </a:defRPr>
            </a:lvl1pPr>
            <a:lvl2pPr marL="0" indent="0" algn="l">
              <a:lnSpc>
                <a:spcPct val="90000"/>
              </a:lnSpc>
              <a:buFont typeface="Arial" panose="020B0604020202020204"/>
              <a:buNone/>
              <a:defRPr sz="4000" b="0" i="0">
                <a:solidFill>
                  <a:srgbClr val="0D3C75"/>
                </a:solidFill>
                <a:latin typeface="Calibri Light" panose="020F0302020204030204"/>
                <a:cs typeface="Calibri Light" panose="020F0302020204030204"/>
              </a:defRPr>
            </a:lvl2pPr>
            <a:lvl3pPr marL="914400" indent="0" algn="l">
              <a:buNone/>
              <a:defRPr sz="4400">
                <a:solidFill>
                  <a:srgbClr val="0D3C75"/>
                </a:solidFill>
              </a:defRPr>
            </a:lvl3pPr>
            <a:lvl4pPr marL="1371600" indent="0" algn="l">
              <a:buNone/>
              <a:defRPr sz="4400">
                <a:solidFill>
                  <a:srgbClr val="0D3C75"/>
                </a:solidFill>
              </a:defRPr>
            </a:lvl4pPr>
            <a:lvl5pPr marL="1828800" indent="0" algn="l">
              <a:buNone/>
              <a:defRPr sz="4400">
                <a:solidFill>
                  <a:srgbClr val="0D3C75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title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Click to edit text</a:t>
            </a:r>
            <a:endParaRPr lang="en-US" dirty="0"/>
          </a:p>
        </p:txBody>
      </p:sp>
      <p:sp>
        <p:nvSpPr>
          <p:cNvPr id="21" name="Content Placeholder 3"/>
          <p:cNvSpPr>
            <a:spLocks noGrp="1"/>
          </p:cNvSpPr>
          <p:nvPr>
            <p:ph sz="half" idx="14" hasCustomPrompt="1"/>
          </p:nvPr>
        </p:nvSpPr>
        <p:spPr>
          <a:xfrm>
            <a:off x="16327913" y="17732689"/>
            <a:ext cx="11430465" cy="1282447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4400">
                <a:solidFill>
                  <a:srgbClr val="0D3C75"/>
                </a:solidFill>
              </a:defRPr>
            </a:lvl1pPr>
            <a:lvl2pPr marL="0" indent="0" algn="l">
              <a:lnSpc>
                <a:spcPct val="90000"/>
              </a:lnSpc>
              <a:buFont typeface="Arial" panose="020B0604020202020204"/>
              <a:buNone/>
              <a:defRPr sz="4000" b="0" i="0">
                <a:solidFill>
                  <a:srgbClr val="0D3C75"/>
                </a:solidFill>
                <a:latin typeface="Calibri Light" panose="020F0302020204030204"/>
                <a:cs typeface="Calibri Light" panose="020F0302020204030204"/>
              </a:defRPr>
            </a:lvl2pPr>
            <a:lvl3pPr marL="914400" indent="0" algn="l">
              <a:buNone/>
              <a:defRPr sz="4400">
                <a:solidFill>
                  <a:srgbClr val="0D3C75"/>
                </a:solidFill>
              </a:defRPr>
            </a:lvl3pPr>
            <a:lvl4pPr marL="1371600" indent="0" algn="l">
              <a:buNone/>
              <a:defRPr sz="4400">
                <a:solidFill>
                  <a:srgbClr val="0D3C75"/>
                </a:solidFill>
              </a:defRPr>
            </a:lvl4pPr>
            <a:lvl5pPr marL="1828800" indent="0" algn="l">
              <a:buNone/>
              <a:defRPr sz="4400">
                <a:solidFill>
                  <a:srgbClr val="0D3C75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title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Click to edit text</a:t>
            </a:r>
            <a:endParaRPr lang="en-US" dirty="0"/>
          </a:p>
        </p:txBody>
      </p:sp>
    </p:spTree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76413" y="1436681"/>
            <a:ext cx="29655868" cy="237304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862866" y="4273773"/>
            <a:ext cx="29795502" cy="80585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7700" b="0" i="0">
                <a:solidFill>
                  <a:srgbClr val="FFFFFF"/>
                </a:solidFill>
                <a:latin typeface="Calibri Light" panose="020F0302020204030204"/>
                <a:cs typeface="Calibri Light" panose="020F0302020204030204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title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half" idx="12" hasCustomPrompt="1"/>
          </p:nvPr>
        </p:nvSpPr>
        <p:spPr>
          <a:xfrm>
            <a:off x="33883000" y="7375013"/>
            <a:ext cx="8229600" cy="90941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4400">
                <a:solidFill>
                  <a:srgbClr val="0D3C75"/>
                </a:solidFill>
              </a:defRPr>
            </a:lvl1pPr>
            <a:lvl2pPr marL="0" indent="0" algn="l">
              <a:lnSpc>
                <a:spcPct val="50000"/>
              </a:lnSpc>
              <a:buFont typeface="Arial" panose="020B0604020202020204"/>
              <a:buNone/>
              <a:defRPr sz="4400">
                <a:solidFill>
                  <a:srgbClr val="0D3C75"/>
                </a:solidFill>
              </a:defRPr>
            </a:lvl2pPr>
            <a:lvl3pPr marL="914400" indent="0" algn="l">
              <a:buNone/>
              <a:defRPr sz="4400">
                <a:solidFill>
                  <a:srgbClr val="0D3C75"/>
                </a:solidFill>
              </a:defRPr>
            </a:lvl3pPr>
            <a:lvl4pPr marL="1371600" indent="0" algn="l">
              <a:buNone/>
              <a:defRPr sz="4400">
                <a:solidFill>
                  <a:srgbClr val="0D3C75"/>
                </a:solidFill>
              </a:defRPr>
            </a:lvl4pPr>
            <a:lvl5pPr marL="1828800" indent="0" algn="l">
              <a:buNone/>
              <a:defRPr sz="4400">
                <a:solidFill>
                  <a:srgbClr val="0D3C75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photo</a:t>
            </a:r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1415286" y="6874024"/>
            <a:ext cx="9144000" cy="24688800"/>
          </a:xfrm>
          <a:prstGeom prst="rect">
            <a:avLst/>
          </a:prstGeom>
          <a:noFill/>
          <a:ln>
            <a:solidFill>
              <a:srgbClr val="0D3C7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82" tIns="45686" rIns="91382" bIns="45686"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12005923" y="6830980"/>
            <a:ext cx="9144000" cy="24688800"/>
          </a:xfrm>
          <a:prstGeom prst="rect">
            <a:avLst/>
          </a:prstGeom>
          <a:noFill/>
          <a:ln>
            <a:solidFill>
              <a:srgbClr val="0D3C7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82" tIns="45686" rIns="91382" bIns="45686"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33375565" y="6870038"/>
            <a:ext cx="9144000" cy="9955620"/>
          </a:xfrm>
          <a:prstGeom prst="rect">
            <a:avLst/>
          </a:prstGeom>
          <a:noFill/>
          <a:ln>
            <a:solidFill>
              <a:srgbClr val="0D3C7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82" tIns="45686" rIns="91382" bIns="45686"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 userDrawn="1"/>
        </p:nvSpPr>
        <p:spPr>
          <a:xfrm>
            <a:off x="33369257" y="17460126"/>
            <a:ext cx="9144000" cy="14083499"/>
          </a:xfrm>
          <a:prstGeom prst="rect">
            <a:avLst/>
          </a:prstGeom>
          <a:noFill/>
          <a:ln>
            <a:solidFill>
              <a:srgbClr val="0D3C7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82" tIns="45686" rIns="91382" bIns="45686"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 userDrawn="1"/>
        </p:nvSpPr>
        <p:spPr>
          <a:xfrm>
            <a:off x="22618597" y="6870034"/>
            <a:ext cx="9144000" cy="24688800"/>
          </a:xfrm>
          <a:prstGeom prst="rect">
            <a:avLst/>
          </a:prstGeom>
          <a:noFill/>
          <a:ln>
            <a:solidFill>
              <a:srgbClr val="0D3C7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82" tIns="45686" rIns="91382" bIns="45686" rtlCol="0" anchor="ctr"/>
          <a:lstStyle/>
          <a:p>
            <a:pPr algn="ctr"/>
            <a:endParaRPr lang="en-US"/>
          </a:p>
        </p:txBody>
      </p:sp>
      <p:sp>
        <p:nvSpPr>
          <p:cNvPr id="23" name="Content Placeholder 3"/>
          <p:cNvSpPr>
            <a:spLocks noGrp="1"/>
          </p:cNvSpPr>
          <p:nvPr>
            <p:ph sz="half" idx="15" hasCustomPrompt="1"/>
          </p:nvPr>
        </p:nvSpPr>
        <p:spPr>
          <a:xfrm>
            <a:off x="1836984" y="7460710"/>
            <a:ext cx="8229600" cy="2361235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4400">
                <a:solidFill>
                  <a:srgbClr val="0D3C75"/>
                </a:solidFill>
              </a:defRPr>
            </a:lvl1pPr>
            <a:lvl2pPr marL="0" indent="0" algn="l">
              <a:lnSpc>
                <a:spcPct val="90000"/>
              </a:lnSpc>
              <a:buFont typeface="Arial" panose="020B0604020202020204"/>
              <a:buNone/>
              <a:defRPr sz="4000" b="0" i="0">
                <a:solidFill>
                  <a:srgbClr val="0D3C75"/>
                </a:solidFill>
                <a:latin typeface="Calibri Light" panose="020F0302020204030204"/>
                <a:cs typeface="Calibri Light" panose="020F0302020204030204"/>
              </a:defRPr>
            </a:lvl2pPr>
            <a:lvl3pPr marL="914400" indent="0" algn="l">
              <a:buNone/>
              <a:defRPr sz="4400">
                <a:solidFill>
                  <a:srgbClr val="0D3C75"/>
                </a:solidFill>
              </a:defRPr>
            </a:lvl3pPr>
            <a:lvl4pPr marL="1371600" indent="0" algn="l">
              <a:buNone/>
              <a:defRPr sz="4400">
                <a:solidFill>
                  <a:srgbClr val="0D3C75"/>
                </a:solidFill>
              </a:defRPr>
            </a:lvl4pPr>
            <a:lvl5pPr marL="1828800" indent="0" algn="l">
              <a:buNone/>
              <a:defRPr sz="4400">
                <a:solidFill>
                  <a:srgbClr val="0D3C75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title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Click to edit text</a:t>
            </a:r>
            <a:endParaRPr lang="en-US" dirty="0"/>
          </a:p>
        </p:txBody>
      </p:sp>
      <p:sp>
        <p:nvSpPr>
          <p:cNvPr id="24" name="Content Placeholder 3"/>
          <p:cNvSpPr>
            <a:spLocks noGrp="1"/>
          </p:cNvSpPr>
          <p:nvPr>
            <p:ph sz="half" idx="16" hasCustomPrompt="1"/>
          </p:nvPr>
        </p:nvSpPr>
        <p:spPr>
          <a:xfrm>
            <a:off x="12467310" y="7375002"/>
            <a:ext cx="8229600" cy="2361235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4400">
                <a:solidFill>
                  <a:srgbClr val="0D3C75"/>
                </a:solidFill>
              </a:defRPr>
            </a:lvl1pPr>
            <a:lvl2pPr marL="0" indent="0" algn="l">
              <a:lnSpc>
                <a:spcPct val="90000"/>
              </a:lnSpc>
              <a:buFont typeface="Arial" panose="020B0604020202020204"/>
              <a:buNone/>
              <a:defRPr sz="4000" b="0" i="0">
                <a:solidFill>
                  <a:srgbClr val="0D3C75"/>
                </a:solidFill>
                <a:latin typeface="Calibri Light" panose="020F0302020204030204"/>
                <a:cs typeface="Calibri Light" panose="020F0302020204030204"/>
              </a:defRPr>
            </a:lvl2pPr>
            <a:lvl3pPr marL="914400" indent="0" algn="l">
              <a:buNone/>
              <a:defRPr sz="4400">
                <a:solidFill>
                  <a:srgbClr val="0D3C75"/>
                </a:solidFill>
              </a:defRPr>
            </a:lvl3pPr>
            <a:lvl4pPr marL="1371600" indent="0" algn="l">
              <a:buNone/>
              <a:defRPr sz="4400">
                <a:solidFill>
                  <a:srgbClr val="0D3C75"/>
                </a:solidFill>
              </a:defRPr>
            </a:lvl4pPr>
            <a:lvl5pPr marL="1828800" indent="0" algn="l">
              <a:buNone/>
              <a:defRPr sz="4400">
                <a:solidFill>
                  <a:srgbClr val="0D3C75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title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Click to edit text</a:t>
            </a:r>
            <a:endParaRPr lang="en-US" dirty="0"/>
          </a:p>
        </p:txBody>
      </p:sp>
      <p:sp>
        <p:nvSpPr>
          <p:cNvPr id="25" name="Content Placeholder 3"/>
          <p:cNvSpPr>
            <a:spLocks noGrp="1"/>
          </p:cNvSpPr>
          <p:nvPr>
            <p:ph sz="half" idx="17" hasCustomPrompt="1"/>
          </p:nvPr>
        </p:nvSpPr>
        <p:spPr>
          <a:xfrm>
            <a:off x="23046661" y="7414687"/>
            <a:ext cx="8229600" cy="2361235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4400">
                <a:solidFill>
                  <a:srgbClr val="0D3C75"/>
                </a:solidFill>
              </a:defRPr>
            </a:lvl1pPr>
            <a:lvl2pPr marL="0" indent="0" algn="l">
              <a:lnSpc>
                <a:spcPct val="90000"/>
              </a:lnSpc>
              <a:buFont typeface="Arial" panose="020B0604020202020204"/>
              <a:buNone/>
              <a:defRPr sz="4000" b="0" i="0">
                <a:solidFill>
                  <a:srgbClr val="0D3C75"/>
                </a:solidFill>
                <a:latin typeface="Calibri Light" panose="020F0302020204030204"/>
                <a:cs typeface="Calibri Light" panose="020F0302020204030204"/>
              </a:defRPr>
            </a:lvl2pPr>
            <a:lvl3pPr marL="914400" indent="0" algn="l">
              <a:buNone/>
              <a:defRPr sz="4400">
                <a:solidFill>
                  <a:srgbClr val="0D3C75"/>
                </a:solidFill>
              </a:defRPr>
            </a:lvl3pPr>
            <a:lvl4pPr marL="1371600" indent="0" algn="l">
              <a:buNone/>
              <a:defRPr sz="4400">
                <a:solidFill>
                  <a:srgbClr val="0D3C75"/>
                </a:solidFill>
              </a:defRPr>
            </a:lvl4pPr>
            <a:lvl5pPr marL="1828800" indent="0" algn="l">
              <a:buNone/>
              <a:defRPr sz="4400">
                <a:solidFill>
                  <a:srgbClr val="0D3C75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title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Click to edit text</a:t>
            </a:r>
            <a:endParaRPr lang="en-US" dirty="0"/>
          </a:p>
        </p:txBody>
      </p:sp>
      <p:sp>
        <p:nvSpPr>
          <p:cNvPr id="26" name="Content Placeholder 3"/>
          <p:cNvSpPr>
            <a:spLocks noGrp="1"/>
          </p:cNvSpPr>
          <p:nvPr>
            <p:ph sz="half" idx="18" hasCustomPrompt="1"/>
          </p:nvPr>
        </p:nvSpPr>
        <p:spPr>
          <a:xfrm>
            <a:off x="33863980" y="18004147"/>
            <a:ext cx="8229600" cy="1318797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4400">
                <a:solidFill>
                  <a:srgbClr val="0D3C75"/>
                </a:solidFill>
              </a:defRPr>
            </a:lvl1pPr>
            <a:lvl2pPr marL="0" indent="0" algn="l">
              <a:lnSpc>
                <a:spcPct val="90000"/>
              </a:lnSpc>
              <a:buFont typeface="Arial" panose="020B0604020202020204"/>
              <a:buNone/>
              <a:defRPr sz="4000" b="0" i="0">
                <a:solidFill>
                  <a:srgbClr val="0D3C75"/>
                </a:solidFill>
                <a:latin typeface="Calibri Light" panose="020F0302020204030204"/>
                <a:cs typeface="Calibri Light" panose="020F0302020204030204"/>
              </a:defRPr>
            </a:lvl2pPr>
            <a:lvl3pPr marL="914400" indent="0" algn="l">
              <a:buNone/>
              <a:defRPr sz="4400">
                <a:solidFill>
                  <a:srgbClr val="0D3C75"/>
                </a:solidFill>
              </a:defRPr>
            </a:lvl3pPr>
            <a:lvl4pPr marL="1371600" indent="0" algn="l">
              <a:buNone/>
              <a:defRPr sz="4400">
                <a:solidFill>
                  <a:srgbClr val="0D3C75"/>
                </a:solidFill>
              </a:defRPr>
            </a:lvl4pPr>
            <a:lvl5pPr marL="1828800" indent="0" algn="l">
              <a:buNone/>
              <a:defRPr sz="4400">
                <a:solidFill>
                  <a:srgbClr val="0D3C75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title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Click to edit text</a:t>
            </a:r>
            <a:endParaRPr lang="en-US" dirty="0"/>
          </a:p>
        </p:txBody>
      </p:sp>
    </p:spTree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58030" y="1436681"/>
            <a:ext cx="29766837" cy="237304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296680" y="4194403"/>
            <a:ext cx="29828188" cy="845545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7700" b="0" i="0">
                <a:solidFill>
                  <a:srgbClr val="FFFFFF"/>
                </a:solidFill>
                <a:latin typeface="Calibri Light" panose="020F0302020204030204"/>
                <a:cs typeface="Calibri Light" panose="020F0302020204030204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title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half" idx="12" hasCustomPrompt="1"/>
          </p:nvPr>
        </p:nvSpPr>
        <p:spPr>
          <a:xfrm>
            <a:off x="33883000" y="7314539"/>
            <a:ext cx="8229600" cy="90941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4400">
                <a:solidFill>
                  <a:srgbClr val="095CAD"/>
                </a:solidFill>
              </a:defRPr>
            </a:lvl1pPr>
            <a:lvl2pPr marL="0" indent="0" algn="l">
              <a:lnSpc>
                <a:spcPct val="50000"/>
              </a:lnSpc>
              <a:buFont typeface="Arial" panose="020B0604020202020204"/>
              <a:buNone/>
              <a:defRPr sz="4400">
                <a:solidFill>
                  <a:srgbClr val="0D3C75"/>
                </a:solidFill>
              </a:defRPr>
            </a:lvl2pPr>
            <a:lvl3pPr marL="914400" indent="0" algn="l">
              <a:buNone/>
              <a:defRPr sz="4400">
                <a:solidFill>
                  <a:srgbClr val="0D3C75"/>
                </a:solidFill>
              </a:defRPr>
            </a:lvl3pPr>
            <a:lvl4pPr marL="1371600" indent="0" algn="l">
              <a:buNone/>
              <a:defRPr sz="4400">
                <a:solidFill>
                  <a:srgbClr val="0D3C75"/>
                </a:solidFill>
              </a:defRPr>
            </a:lvl4pPr>
            <a:lvl5pPr marL="1828800" indent="0" algn="l">
              <a:buNone/>
              <a:defRPr sz="4400">
                <a:solidFill>
                  <a:srgbClr val="0D3C75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photo</a:t>
            </a:r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1432499" y="6874024"/>
            <a:ext cx="9144000" cy="24688800"/>
          </a:xfrm>
          <a:prstGeom prst="rect">
            <a:avLst/>
          </a:prstGeom>
          <a:noFill/>
          <a:ln>
            <a:solidFill>
              <a:srgbClr val="0D3C7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82" tIns="45686" rIns="91382" bIns="45686"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12023136" y="6830980"/>
            <a:ext cx="9144000" cy="24688800"/>
          </a:xfrm>
          <a:prstGeom prst="rect">
            <a:avLst/>
          </a:prstGeom>
          <a:noFill/>
          <a:ln>
            <a:solidFill>
              <a:srgbClr val="0D3C7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82" tIns="45686" rIns="91382" bIns="45686"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33375565" y="6849880"/>
            <a:ext cx="9144000" cy="9955620"/>
          </a:xfrm>
          <a:prstGeom prst="rect">
            <a:avLst/>
          </a:prstGeom>
          <a:noFill/>
          <a:ln>
            <a:solidFill>
              <a:srgbClr val="0D3C7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82" tIns="45686" rIns="91382" bIns="45686"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 userDrawn="1"/>
        </p:nvSpPr>
        <p:spPr>
          <a:xfrm>
            <a:off x="33369257" y="17460126"/>
            <a:ext cx="9144000" cy="14083499"/>
          </a:xfrm>
          <a:prstGeom prst="rect">
            <a:avLst/>
          </a:prstGeom>
          <a:noFill/>
          <a:ln>
            <a:solidFill>
              <a:srgbClr val="0D3C7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82" tIns="45686" rIns="91382" bIns="45686"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 userDrawn="1"/>
        </p:nvSpPr>
        <p:spPr>
          <a:xfrm>
            <a:off x="22618597" y="6870034"/>
            <a:ext cx="9144000" cy="24688800"/>
          </a:xfrm>
          <a:prstGeom prst="rect">
            <a:avLst/>
          </a:prstGeom>
          <a:noFill/>
          <a:ln>
            <a:solidFill>
              <a:srgbClr val="0D3C7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82" tIns="45686" rIns="91382" bIns="45686" rtlCol="0" anchor="ctr"/>
          <a:lstStyle/>
          <a:p>
            <a:pPr algn="ctr"/>
            <a:endParaRPr lang="en-US"/>
          </a:p>
        </p:txBody>
      </p:sp>
      <p:sp>
        <p:nvSpPr>
          <p:cNvPr id="23" name="Content Placeholder 3"/>
          <p:cNvSpPr>
            <a:spLocks noGrp="1"/>
          </p:cNvSpPr>
          <p:nvPr>
            <p:ph sz="half" idx="15" hasCustomPrompt="1"/>
          </p:nvPr>
        </p:nvSpPr>
        <p:spPr>
          <a:xfrm>
            <a:off x="1854197" y="7460710"/>
            <a:ext cx="8229600" cy="2361235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4400">
                <a:solidFill>
                  <a:srgbClr val="095CAD"/>
                </a:solidFill>
              </a:defRPr>
            </a:lvl1pPr>
            <a:lvl2pPr marL="0" indent="0" algn="l">
              <a:lnSpc>
                <a:spcPct val="90000"/>
              </a:lnSpc>
              <a:buFont typeface="Arial" panose="020B0604020202020204"/>
              <a:buNone/>
              <a:defRPr sz="4000" b="0" i="0" baseline="0">
                <a:solidFill>
                  <a:srgbClr val="0D3C75"/>
                </a:solidFill>
                <a:latin typeface="Calibri Light" panose="020F0302020204030204"/>
                <a:cs typeface="Calibri Light" panose="020F0302020204030204"/>
              </a:defRPr>
            </a:lvl2pPr>
            <a:lvl3pPr marL="914400" indent="0" algn="l">
              <a:buNone/>
              <a:defRPr sz="4400">
                <a:solidFill>
                  <a:srgbClr val="0D3C75"/>
                </a:solidFill>
              </a:defRPr>
            </a:lvl3pPr>
            <a:lvl4pPr marL="1371600" indent="0" algn="l">
              <a:buNone/>
              <a:defRPr sz="4400">
                <a:solidFill>
                  <a:srgbClr val="0D3C75"/>
                </a:solidFill>
              </a:defRPr>
            </a:lvl4pPr>
            <a:lvl5pPr marL="1828800" indent="0" algn="l">
              <a:buNone/>
              <a:defRPr sz="4400">
                <a:solidFill>
                  <a:srgbClr val="0D3C75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title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Click to edit text</a:t>
            </a:r>
            <a:endParaRPr lang="en-US" dirty="0"/>
          </a:p>
        </p:txBody>
      </p:sp>
      <p:sp>
        <p:nvSpPr>
          <p:cNvPr id="24" name="Content Placeholder 3"/>
          <p:cNvSpPr>
            <a:spLocks noGrp="1"/>
          </p:cNvSpPr>
          <p:nvPr>
            <p:ph sz="half" idx="16" hasCustomPrompt="1"/>
          </p:nvPr>
        </p:nvSpPr>
        <p:spPr>
          <a:xfrm>
            <a:off x="12484523" y="7375002"/>
            <a:ext cx="8229600" cy="2361235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4400">
                <a:solidFill>
                  <a:srgbClr val="095CAD"/>
                </a:solidFill>
              </a:defRPr>
            </a:lvl1pPr>
            <a:lvl2pPr marL="0" indent="0" algn="l">
              <a:lnSpc>
                <a:spcPct val="90000"/>
              </a:lnSpc>
              <a:buFont typeface="Arial" panose="020B0604020202020204"/>
              <a:buNone/>
              <a:defRPr sz="4000" b="0" i="0" baseline="0">
                <a:solidFill>
                  <a:srgbClr val="0D3C75"/>
                </a:solidFill>
                <a:latin typeface="Calibri Light" panose="020F0302020204030204"/>
                <a:cs typeface="Calibri Light" panose="020F0302020204030204"/>
              </a:defRPr>
            </a:lvl2pPr>
            <a:lvl3pPr marL="914400" indent="0" algn="l">
              <a:buNone/>
              <a:defRPr sz="4400">
                <a:solidFill>
                  <a:srgbClr val="0D3C75"/>
                </a:solidFill>
              </a:defRPr>
            </a:lvl3pPr>
            <a:lvl4pPr marL="1371600" indent="0" algn="l">
              <a:buNone/>
              <a:defRPr sz="4400">
                <a:solidFill>
                  <a:srgbClr val="0D3C75"/>
                </a:solidFill>
              </a:defRPr>
            </a:lvl4pPr>
            <a:lvl5pPr marL="1828800" indent="0" algn="l">
              <a:buNone/>
              <a:defRPr sz="4400">
                <a:solidFill>
                  <a:srgbClr val="0D3C75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title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Click to edit text</a:t>
            </a:r>
            <a:endParaRPr lang="en-US" dirty="0"/>
          </a:p>
        </p:txBody>
      </p:sp>
      <p:sp>
        <p:nvSpPr>
          <p:cNvPr id="25" name="Content Placeholder 3"/>
          <p:cNvSpPr>
            <a:spLocks noGrp="1"/>
          </p:cNvSpPr>
          <p:nvPr>
            <p:ph sz="half" idx="17" hasCustomPrompt="1"/>
          </p:nvPr>
        </p:nvSpPr>
        <p:spPr>
          <a:xfrm>
            <a:off x="23046661" y="7374371"/>
            <a:ext cx="8229600" cy="2361235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4400">
                <a:solidFill>
                  <a:srgbClr val="095CAD"/>
                </a:solidFill>
              </a:defRPr>
            </a:lvl1pPr>
            <a:lvl2pPr marL="0" indent="0" algn="l">
              <a:lnSpc>
                <a:spcPct val="90000"/>
              </a:lnSpc>
              <a:buFont typeface="Arial" panose="020B0604020202020204"/>
              <a:buNone/>
              <a:defRPr sz="4000" b="0" i="0">
                <a:solidFill>
                  <a:srgbClr val="0D3C75"/>
                </a:solidFill>
                <a:latin typeface="Calibri Light" panose="020F0302020204030204"/>
                <a:cs typeface="Calibri Light" panose="020F0302020204030204"/>
              </a:defRPr>
            </a:lvl2pPr>
            <a:lvl3pPr marL="914400" indent="0" algn="l">
              <a:buNone/>
              <a:defRPr sz="4400">
                <a:solidFill>
                  <a:srgbClr val="0D3C75"/>
                </a:solidFill>
              </a:defRPr>
            </a:lvl3pPr>
            <a:lvl4pPr marL="1371600" indent="0" algn="l">
              <a:buNone/>
              <a:defRPr sz="4400">
                <a:solidFill>
                  <a:srgbClr val="0D3C75"/>
                </a:solidFill>
              </a:defRPr>
            </a:lvl4pPr>
            <a:lvl5pPr marL="1828800" indent="0" algn="l">
              <a:buNone/>
              <a:defRPr sz="4400">
                <a:solidFill>
                  <a:srgbClr val="0D3C75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title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Click to edit text</a:t>
            </a:r>
            <a:endParaRPr lang="en-US" dirty="0"/>
          </a:p>
        </p:txBody>
      </p:sp>
      <p:sp>
        <p:nvSpPr>
          <p:cNvPr id="26" name="Content Placeholder 3"/>
          <p:cNvSpPr>
            <a:spLocks noGrp="1"/>
          </p:cNvSpPr>
          <p:nvPr>
            <p:ph sz="half" idx="18" hasCustomPrompt="1"/>
          </p:nvPr>
        </p:nvSpPr>
        <p:spPr>
          <a:xfrm>
            <a:off x="33863980" y="18004147"/>
            <a:ext cx="8229600" cy="1318797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4400">
                <a:solidFill>
                  <a:srgbClr val="095CAD"/>
                </a:solidFill>
              </a:defRPr>
            </a:lvl1pPr>
            <a:lvl2pPr marL="0" indent="0" algn="l">
              <a:lnSpc>
                <a:spcPct val="90000"/>
              </a:lnSpc>
              <a:buFont typeface="Arial" panose="020B0604020202020204"/>
              <a:buNone/>
              <a:defRPr sz="4000" b="0" i="0" baseline="0">
                <a:solidFill>
                  <a:srgbClr val="0D3C75"/>
                </a:solidFill>
                <a:latin typeface="Calibri Light" panose="020F0302020204030204"/>
                <a:cs typeface="Calibri Light" panose="020F0302020204030204"/>
              </a:defRPr>
            </a:lvl2pPr>
            <a:lvl3pPr marL="914400" indent="0" algn="l">
              <a:buNone/>
              <a:defRPr sz="4400">
                <a:solidFill>
                  <a:srgbClr val="0D3C75"/>
                </a:solidFill>
              </a:defRPr>
            </a:lvl3pPr>
            <a:lvl4pPr marL="1371600" indent="0" algn="l">
              <a:buNone/>
              <a:defRPr sz="4400">
                <a:solidFill>
                  <a:srgbClr val="0D3C75"/>
                </a:solidFill>
              </a:defRPr>
            </a:lvl4pPr>
            <a:lvl5pPr marL="1828800" indent="0" algn="l">
              <a:buNone/>
              <a:defRPr sz="4400">
                <a:solidFill>
                  <a:srgbClr val="0D3C75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title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Click to edit text</a:t>
            </a:r>
            <a:endParaRPr lang="en-US" dirty="0"/>
          </a:p>
        </p:txBody>
      </p:sp>
    </p:spTree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32745" y="1436681"/>
            <a:ext cx="30957510" cy="237304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rgbClr val="0D3C75"/>
                </a:solidFill>
              </a:defRPr>
            </a:lvl1pPr>
          </a:lstStyle>
          <a:p>
            <a:r>
              <a:rPr lang="en-US" dirty="0"/>
              <a:t>CLICK TO EDIT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32746" y="4194403"/>
            <a:ext cx="30957509" cy="845545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7700" b="0" i="0">
                <a:solidFill>
                  <a:srgbClr val="0D3C75"/>
                </a:solidFill>
                <a:latin typeface="Calibri Light" panose="020F0302020204030204"/>
                <a:cs typeface="Calibri Light" panose="020F0302020204030204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title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half" idx="12" hasCustomPrompt="1"/>
          </p:nvPr>
        </p:nvSpPr>
        <p:spPr>
          <a:xfrm>
            <a:off x="33833339" y="7375013"/>
            <a:ext cx="8229600" cy="90941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4400">
                <a:solidFill>
                  <a:srgbClr val="0D3C75"/>
                </a:solidFill>
              </a:defRPr>
            </a:lvl1pPr>
            <a:lvl2pPr marL="0" indent="0" algn="l">
              <a:lnSpc>
                <a:spcPct val="50000"/>
              </a:lnSpc>
              <a:buFont typeface="Arial" panose="020B0604020202020204"/>
              <a:buNone/>
              <a:defRPr sz="4400">
                <a:solidFill>
                  <a:srgbClr val="0D3C75"/>
                </a:solidFill>
              </a:defRPr>
            </a:lvl2pPr>
            <a:lvl3pPr marL="914400" indent="0" algn="l">
              <a:buNone/>
              <a:defRPr sz="4400">
                <a:solidFill>
                  <a:srgbClr val="0D3C75"/>
                </a:solidFill>
              </a:defRPr>
            </a:lvl3pPr>
            <a:lvl4pPr marL="1371600" indent="0" algn="l">
              <a:buNone/>
              <a:defRPr sz="4400">
                <a:solidFill>
                  <a:srgbClr val="0D3C75"/>
                </a:solidFill>
              </a:defRPr>
            </a:lvl4pPr>
            <a:lvl5pPr marL="1828800" indent="0" algn="l">
              <a:buNone/>
              <a:defRPr sz="4400">
                <a:solidFill>
                  <a:srgbClr val="0D3C75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photo</a:t>
            </a:r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1463474" y="6874024"/>
            <a:ext cx="9144000" cy="24688800"/>
          </a:xfrm>
          <a:prstGeom prst="rect">
            <a:avLst/>
          </a:prstGeom>
          <a:noFill/>
          <a:ln>
            <a:solidFill>
              <a:srgbClr val="0D3C7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82" tIns="45686" rIns="91382" bIns="45686"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12147036" y="6830980"/>
            <a:ext cx="9144000" cy="24688800"/>
          </a:xfrm>
          <a:prstGeom prst="rect">
            <a:avLst/>
          </a:prstGeom>
          <a:noFill/>
          <a:ln>
            <a:solidFill>
              <a:srgbClr val="0D3C7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82" tIns="45686" rIns="91382" bIns="45686"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33325904" y="6910354"/>
            <a:ext cx="9144000" cy="9955620"/>
          </a:xfrm>
          <a:prstGeom prst="rect">
            <a:avLst/>
          </a:prstGeom>
          <a:noFill/>
          <a:ln>
            <a:solidFill>
              <a:srgbClr val="0D3C7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82" tIns="45686" rIns="91382" bIns="45686"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 userDrawn="1"/>
        </p:nvSpPr>
        <p:spPr>
          <a:xfrm>
            <a:off x="33319596" y="17460126"/>
            <a:ext cx="9144000" cy="14168528"/>
          </a:xfrm>
          <a:prstGeom prst="rect">
            <a:avLst/>
          </a:prstGeom>
          <a:noFill/>
          <a:ln>
            <a:solidFill>
              <a:srgbClr val="0D3C7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82" tIns="45686" rIns="91382" bIns="45686"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 userDrawn="1"/>
        </p:nvSpPr>
        <p:spPr>
          <a:xfrm>
            <a:off x="22618597" y="6879375"/>
            <a:ext cx="9144000" cy="24688800"/>
          </a:xfrm>
          <a:prstGeom prst="rect">
            <a:avLst/>
          </a:prstGeom>
          <a:noFill/>
          <a:ln>
            <a:solidFill>
              <a:srgbClr val="0D3C7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82" tIns="45686" rIns="91382" bIns="45686" rtlCol="0" anchor="ctr"/>
          <a:lstStyle/>
          <a:p>
            <a:pPr algn="ctr"/>
            <a:endParaRPr lang="en-US"/>
          </a:p>
        </p:txBody>
      </p:sp>
      <p:sp>
        <p:nvSpPr>
          <p:cNvPr id="23" name="Content Placeholder 3"/>
          <p:cNvSpPr>
            <a:spLocks noGrp="1"/>
          </p:cNvSpPr>
          <p:nvPr>
            <p:ph sz="half" idx="15" hasCustomPrompt="1"/>
          </p:nvPr>
        </p:nvSpPr>
        <p:spPr>
          <a:xfrm>
            <a:off x="1885172" y="7460710"/>
            <a:ext cx="8229600" cy="2361235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4400">
                <a:solidFill>
                  <a:srgbClr val="0D3C75"/>
                </a:solidFill>
              </a:defRPr>
            </a:lvl1pPr>
            <a:lvl2pPr marL="0" indent="0" algn="l">
              <a:lnSpc>
                <a:spcPct val="90000"/>
              </a:lnSpc>
              <a:buFont typeface="Arial" panose="020B0604020202020204"/>
              <a:buNone/>
              <a:defRPr sz="4000" b="0" i="0">
                <a:solidFill>
                  <a:srgbClr val="0D3C75"/>
                </a:solidFill>
                <a:latin typeface="Calibri Light" panose="020F0302020204030204"/>
                <a:cs typeface="Calibri Light" panose="020F0302020204030204"/>
              </a:defRPr>
            </a:lvl2pPr>
            <a:lvl3pPr marL="914400" indent="0" algn="l">
              <a:buNone/>
              <a:defRPr sz="4400">
                <a:solidFill>
                  <a:srgbClr val="0D3C75"/>
                </a:solidFill>
              </a:defRPr>
            </a:lvl3pPr>
            <a:lvl4pPr marL="1371600" indent="0" algn="l">
              <a:buNone/>
              <a:defRPr sz="4400">
                <a:solidFill>
                  <a:srgbClr val="0D3C75"/>
                </a:solidFill>
              </a:defRPr>
            </a:lvl4pPr>
            <a:lvl5pPr marL="1828800" indent="0" algn="l">
              <a:buNone/>
              <a:defRPr sz="4400">
                <a:solidFill>
                  <a:srgbClr val="0D3C75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title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Click to edit text</a:t>
            </a:r>
            <a:endParaRPr lang="en-US" dirty="0"/>
          </a:p>
        </p:txBody>
      </p:sp>
      <p:sp>
        <p:nvSpPr>
          <p:cNvPr id="24" name="Content Placeholder 3"/>
          <p:cNvSpPr>
            <a:spLocks noGrp="1"/>
          </p:cNvSpPr>
          <p:nvPr>
            <p:ph sz="half" idx="16" hasCustomPrompt="1"/>
          </p:nvPr>
        </p:nvSpPr>
        <p:spPr>
          <a:xfrm>
            <a:off x="12608423" y="7375002"/>
            <a:ext cx="8229600" cy="2361235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4400">
                <a:solidFill>
                  <a:srgbClr val="0D3C75"/>
                </a:solidFill>
              </a:defRPr>
            </a:lvl1pPr>
            <a:lvl2pPr marL="0" indent="0" algn="l">
              <a:lnSpc>
                <a:spcPct val="90000"/>
              </a:lnSpc>
              <a:buFont typeface="Arial" panose="020B0604020202020204"/>
              <a:buNone/>
              <a:defRPr sz="4000" b="0" i="0">
                <a:solidFill>
                  <a:srgbClr val="0D3C75"/>
                </a:solidFill>
                <a:latin typeface="Calibri Light" panose="020F0302020204030204"/>
                <a:cs typeface="Calibri Light" panose="020F0302020204030204"/>
              </a:defRPr>
            </a:lvl2pPr>
            <a:lvl3pPr marL="914400" indent="0" algn="l">
              <a:buNone/>
              <a:defRPr sz="4400">
                <a:solidFill>
                  <a:srgbClr val="0D3C75"/>
                </a:solidFill>
              </a:defRPr>
            </a:lvl3pPr>
            <a:lvl4pPr marL="1371600" indent="0" algn="l">
              <a:buNone/>
              <a:defRPr sz="4400">
                <a:solidFill>
                  <a:srgbClr val="0D3C75"/>
                </a:solidFill>
              </a:defRPr>
            </a:lvl4pPr>
            <a:lvl5pPr marL="1828800" indent="0" algn="l">
              <a:buNone/>
              <a:defRPr sz="4400">
                <a:solidFill>
                  <a:srgbClr val="0D3C75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title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Click to edit text</a:t>
            </a:r>
            <a:endParaRPr lang="en-US" dirty="0"/>
          </a:p>
        </p:txBody>
      </p:sp>
      <p:sp>
        <p:nvSpPr>
          <p:cNvPr id="25" name="Content Placeholder 3"/>
          <p:cNvSpPr>
            <a:spLocks noGrp="1"/>
          </p:cNvSpPr>
          <p:nvPr>
            <p:ph sz="half" idx="17" hasCustomPrompt="1"/>
          </p:nvPr>
        </p:nvSpPr>
        <p:spPr>
          <a:xfrm>
            <a:off x="23046661" y="7383712"/>
            <a:ext cx="8229600" cy="2361235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4400">
                <a:solidFill>
                  <a:srgbClr val="0D3C75"/>
                </a:solidFill>
              </a:defRPr>
            </a:lvl1pPr>
            <a:lvl2pPr marL="0" indent="0" algn="l">
              <a:lnSpc>
                <a:spcPct val="90000"/>
              </a:lnSpc>
              <a:buFont typeface="Arial" panose="020B0604020202020204"/>
              <a:buNone/>
              <a:defRPr sz="4000" b="0" i="0">
                <a:solidFill>
                  <a:srgbClr val="0D3C75"/>
                </a:solidFill>
                <a:latin typeface="Calibri Light" panose="020F0302020204030204"/>
                <a:cs typeface="Calibri Light" panose="020F0302020204030204"/>
              </a:defRPr>
            </a:lvl2pPr>
            <a:lvl3pPr marL="914400" indent="0" algn="l">
              <a:buNone/>
              <a:defRPr sz="4400">
                <a:solidFill>
                  <a:srgbClr val="0D3C75"/>
                </a:solidFill>
              </a:defRPr>
            </a:lvl3pPr>
            <a:lvl4pPr marL="1371600" indent="0" algn="l">
              <a:buNone/>
              <a:defRPr sz="4400">
                <a:solidFill>
                  <a:srgbClr val="0D3C75"/>
                </a:solidFill>
              </a:defRPr>
            </a:lvl4pPr>
            <a:lvl5pPr marL="1828800" indent="0" algn="l">
              <a:buNone/>
              <a:defRPr sz="4400">
                <a:solidFill>
                  <a:srgbClr val="0D3C75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title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Click to edit text</a:t>
            </a:r>
            <a:endParaRPr lang="en-US" dirty="0"/>
          </a:p>
        </p:txBody>
      </p:sp>
      <p:sp>
        <p:nvSpPr>
          <p:cNvPr id="26" name="Content Placeholder 3"/>
          <p:cNvSpPr>
            <a:spLocks noGrp="1"/>
          </p:cNvSpPr>
          <p:nvPr>
            <p:ph sz="half" idx="18" hasCustomPrompt="1"/>
          </p:nvPr>
        </p:nvSpPr>
        <p:spPr>
          <a:xfrm>
            <a:off x="33814319" y="18004147"/>
            <a:ext cx="8229600" cy="1318797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4400">
                <a:solidFill>
                  <a:srgbClr val="0D3C75"/>
                </a:solidFill>
              </a:defRPr>
            </a:lvl1pPr>
            <a:lvl2pPr marL="0" indent="0" algn="l">
              <a:lnSpc>
                <a:spcPct val="90000"/>
              </a:lnSpc>
              <a:buFont typeface="Arial" panose="020B0604020202020204"/>
              <a:buNone/>
              <a:defRPr sz="4000" b="0" i="0">
                <a:solidFill>
                  <a:srgbClr val="0D3C75"/>
                </a:solidFill>
                <a:latin typeface="Calibri Light" panose="020F0302020204030204"/>
                <a:cs typeface="Calibri Light" panose="020F0302020204030204"/>
              </a:defRPr>
            </a:lvl2pPr>
            <a:lvl3pPr marL="914400" indent="0" algn="l">
              <a:buNone/>
              <a:defRPr sz="4400">
                <a:solidFill>
                  <a:srgbClr val="0D3C75"/>
                </a:solidFill>
              </a:defRPr>
            </a:lvl3pPr>
            <a:lvl4pPr marL="1371600" indent="0" algn="l">
              <a:buNone/>
              <a:defRPr sz="4400">
                <a:solidFill>
                  <a:srgbClr val="0D3C75"/>
                </a:solidFill>
              </a:defRPr>
            </a:lvl4pPr>
            <a:lvl5pPr marL="1828800" indent="0" algn="l">
              <a:buNone/>
              <a:defRPr sz="4400">
                <a:solidFill>
                  <a:srgbClr val="0D3C75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title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Click to edit text</a:t>
            </a:r>
            <a:endParaRPr lang="en-US" dirty="0"/>
          </a:p>
        </p:txBody>
      </p:sp>
    </p:spTree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zh-CN" altLang="en-US"/>
              <a:t>online demohttp://47.121.130.34:8089/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73275" y="1436681"/>
            <a:ext cx="28130141" cy="237304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073275" y="4047832"/>
            <a:ext cx="28169831" cy="111116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buNone/>
              <a:defRPr sz="7700" b="0" i="0">
                <a:solidFill>
                  <a:srgbClr val="FFFFFF"/>
                </a:solidFill>
                <a:latin typeface="Calibri Light" panose="020F0302020204030204"/>
                <a:cs typeface="Calibri Light" panose="020F0302020204030204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title</a:t>
            </a:r>
            <a:endParaRPr lang="en-US" dirty="0"/>
          </a:p>
        </p:txBody>
      </p:sp>
    </p:spTree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zh-CN" altLang="en-US"/>
              <a:t>online demohttp://47.121.130.34:8089/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4" Type="http://schemas.openxmlformats.org/officeDocument/2006/relationships/theme" Target="../theme/theme6.xml"/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/Relationships>
</file>

<file path=ppt/slideMasters/_rels/slideMaster7.xml.rels><?xml version="1.0" encoding="UTF-8" standalone="yes"?>
<Relationships xmlns="http://schemas.openxmlformats.org/package/2006/relationships"><Relationship Id="rId4" Type="http://schemas.openxmlformats.org/officeDocument/2006/relationships/theme" Target="../theme/theme7.xml"/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theme" Target="../theme/theme8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0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theme" Target="../theme/theme9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289" y="1204272"/>
            <a:ext cx="41148000" cy="429768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13800" b="0" i="0" kern="1200">
          <a:solidFill>
            <a:srgbClr val="FFFFFF"/>
          </a:solidFill>
          <a:latin typeface="Calibri Light" panose="020F0302020204030204"/>
          <a:ea typeface="+mj-ea"/>
          <a:cs typeface="Calibri Light" panose="020F0302020204030204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289" y="1204272"/>
            <a:ext cx="41148000" cy="429768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13800" b="0" i="0" kern="1200">
          <a:solidFill>
            <a:srgbClr val="FFFFFF"/>
          </a:solidFill>
          <a:latin typeface="Calibri Light" panose="020F0302020204030204"/>
          <a:ea typeface="+mj-ea"/>
          <a:cs typeface="Calibri Light" panose="020F0302020204030204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289" y="1329240"/>
            <a:ext cx="41148000" cy="404774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13800" b="0" i="0" kern="1200">
          <a:solidFill>
            <a:srgbClr val="FFFFFF"/>
          </a:solidFill>
          <a:latin typeface="Calibri Light" panose="020F0302020204030204"/>
          <a:ea typeface="+mj-ea"/>
          <a:cs typeface="Calibri Light" panose="020F0302020204030204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UCAM_04296_DownEdgeTemp_research_drkblue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289" y="1204272"/>
            <a:ext cx="41148000" cy="429768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13800" b="0" i="0" kern="1200">
          <a:solidFill>
            <a:srgbClr val="FFFFFF"/>
          </a:solidFill>
          <a:latin typeface="Calibri Light" panose="020F0302020204030204"/>
          <a:ea typeface="+mj-ea"/>
          <a:cs typeface="Calibri Light" panose="020F0302020204030204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289" y="1204272"/>
            <a:ext cx="41148000" cy="429768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13800" b="0" i="0" kern="1200">
          <a:solidFill>
            <a:srgbClr val="FFFFFF"/>
          </a:solidFill>
          <a:latin typeface="Calibri Light" panose="020F0302020204030204"/>
          <a:ea typeface="+mj-ea"/>
          <a:cs typeface="Calibri Light" panose="020F0302020204030204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289" y="1329240"/>
            <a:ext cx="41148000" cy="404774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13800" b="0" i="0" kern="1200">
          <a:solidFill>
            <a:srgbClr val="FFFFFF"/>
          </a:solidFill>
          <a:latin typeface="Calibri Light" panose="020F0302020204030204"/>
          <a:ea typeface="+mj-ea"/>
          <a:cs typeface="Calibri Light" panose="020F0302020204030204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289" y="1204272"/>
            <a:ext cx="41148000" cy="429768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13800" b="0" i="0" kern="1200">
          <a:solidFill>
            <a:srgbClr val="FFFFFF"/>
          </a:solidFill>
          <a:latin typeface="Calibri Light" panose="020F0302020204030204"/>
          <a:ea typeface="+mj-ea"/>
          <a:cs typeface="Calibri Light" panose="020F0302020204030204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289" y="1204272"/>
            <a:ext cx="41148000" cy="429768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13800" b="0" i="0" kern="1200">
          <a:solidFill>
            <a:srgbClr val="FFFFFF"/>
          </a:solidFill>
          <a:latin typeface="Calibri Light" panose="020F0302020204030204"/>
          <a:ea typeface="+mj-ea"/>
          <a:cs typeface="Calibri Light" panose="020F0302020204030204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289" y="1329240"/>
            <a:ext cx="41148000" cy="404774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13800" b="0" i="0" kern="1200">
          <a:solidFill>
            <a:srgbClr val="FFFFFF"/>
          </a:solidFill>
          <a:latin typeface="Calibri Light" panose="020F0302020204030204"/>
          <a:ea typeface="+mj-ea"/>
          <a:cs typeface="Calibri Light" panose="020F0302020204030204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1.xml"/><Relationship Id="rId8" Type="http://schemas.openxmlformats.org/officeDocument/2006/relationships/image" Target="../media/image24.png"/><Relationship Id="rId7" Type="http://schemas.openxmlformats.org/officeDocument/2006/relationships/image" Target="../media/image23.png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1.xml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pPr algn="ctr"/>
            <a:r>
              <a:rPr lang="en-US" altLang="zh-CN"/>
              <a:t>ECE 569A</a:t>
            </a:r>
            <a:endParaRPr lang="en-US" alt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 anchor="ctr" anchorCtr="0"/>
          <a:lstStyle/>
          <a:p>
            <a:pPr algn="ctr"/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17049115" y="13884275"/>
            <a:ext cx="14630400" cy="141478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850005" y="9013190"/>
            <a:ext cx="36191190" cy="1115758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zh-CN" sz="16600">
                <a:latin typeface="+mj-lt"/>
                <a:cs typeface="+mj-lt"/>
              </a:rPr>
              <a:t>Programmer Salary Prediction web application with Explainable AI</a:t>
            </a:r>
            <a:endParaRPr lang="en-US" altLang="zh-CN" sz="16600">
              <a:latin typeface="+mj-lt"/>
              <a:cs typeface="+mj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117580" y="19490055"/>
            <a:ext cx="21656040" cy="748601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zh-CN" sz="7200"/>
              <a:t>Archana Radhakrishnan Sreevidhya </a:t>
            </a:r>
            <a:endParaRPr lang="en-US" altLang="zh-CN" sz="7200"/>
          </a:p>
          <a:p>
            <a:pPr algn="ctr"/>
            <a:r>
              <a:rPr lang="en-US" altLang="zh-CN" sz="7200"/>
              <a:t>Charina </a:t>
            </a:r>
            <a:r>
              <a:rPr lang="en-US" altLang="zh-CN" sz="7200">
                <a:sym typeface="+mn-ea"/>
              </a:rPr>
              <a:t>Regis</a:t>
            </a:r>
            <a:endParaRPr lang="en-US" altLang="zh-CN" sz="7200">
              <a:sym typeface="+mn-ea"/>
            </a:endParaRPr>
          </a:p>
          <a:p>
            <a:pPr algn="ctr"/>
            <a:r>
              <a:rPr lang="en-US" altLang="zh-CN" sz="7200">
                <a:sym typeface="+mn-ea"/>
              </a:rPr>
              <a:t>Chaoran Zhou</a:t>
            </a:r>
            <a:endParaRPr lang="en-US" altLang="zh-CN" sz="7200"/>
          </a:p>
          <a:p>
            <a:pPr algn="ctr"/>
            <a:r>
              <a:rPr lang="en-US" altLang="zh-CN" sz="7200"/>
              <a:t>Chengkai </a:t>
            </a:r>
            <a:r>
              <a:rPr lang="en-US" altLang="zh-CN" sz="7200">
                <a:sym typeface="+mn-ea"/>
              </a:rPr>
              <a:t>Yang</a:t>
            </a:r>
            <a:endParaRPr lang="en-US" altLang="zh-CN" sz="7200"/>
          </a:p>
          <a:p>
            <a:pPr algn="ctr"/>
            <a:endParaRPr lang="en-US" altLang="zh-CN" sz="7200"/>
          </a:p>
        </p:txBody>
      </p:sp>
      <p:sp>
        <p:nvSpPr>
          <p:cNvPr id="8" name="文本框 7"/>
          <p:cNvSpPr txBox="1"/>
          <p:nvPr/>
        </p:nvSpPr>
        <p:spPr>
          <a:xfrm>
            <a:off x="18094960" y="28289250"/>
            <a:ext cx="9631680" cy="1762125"/>
          </a:xfrm>
          <a:prstGeom prst="rect">
            <a:avLst/>
          </a:prstGeom>
        </p:spPr>
        <p:txBody>
          <a:bodyPr anchor="ctr" anchorCtr="0">
            <a:noAutofit/>
          </a:bodyPr>
          <a:lstStyle/>
          <a:p>
            <a:pPr algn="ctr"/>
            <a:r>
              <a:rPr lang="en-US" altLang="zh-CN" sz="7200">
                <a:solidFill>
                  <a:srgbClr val="000000"/>
                </a:solidFill>
                <a:latin typeface="+mj-lt"/>
                <a:ea typeface="Arial" panose="020B0604020202020204"/>
                <a:cs typeface="+mj-lt"/>
              </a:rPr>
              <a:t>MADS - UVic</a:t>
            </a:r>
            <a:endParaRPr lang="en-US" altLang="zh-CN" sz="7200">
              <a:solidFill>
                <a:srgbClr val="000000"/>
              </a:solidFill>
              <a:latin typeface="+mj-lt"/>
              <a:ea typeface="Arial" panose="020B0604020202020204"/>
              <a:cs typeface="+mj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End-to-End Modeling Workflow</a:t>
            </a:r>
            <a:endParaRPr lang="en-US" altLang="zh-CN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3" name="Picture 12" descr="A diagram of a flowchart&#10;&#10;AI-generated content may be incorrect.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8680" y="6503195"/>
            <a:ext cx="41653840" cy="2343028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Model Training and Evaluation</a:t>
            </a:r>
            <a:endParaRPr lang="en-US" altLang="zh-CN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468880" y="5763580"/>
            <a:ext cx="960635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b="1" dirty="0"/>
              <a:t>Linear Regression</a:t>
            </a:r>
            <a:endParaRPr lang="en-US" altLang="zh-CN" sz="8000" b="1" dirty="0"/>
          </a:p>
        </p:txBody>
      </p:sp>
      <p:sp>
        <p:nvSpPr>
          <p:cNvPr id="7" name="文本框 3"/>
          <p:cNvSpPr txBox="1"/>
          <p:nvPr/>
        </p:nvSpPr>
        <p:spPr>
          <a:xfrm>
            <a:off x="17096702" y="5728186"/>
            <a:ext cx="960635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b="1" dirty="0"/>
              <a:t>Lasso Regression</a:t>
            </a:r>
            <a:endParaRPr lang="en-US" altLang="zh-CN" sz="8000" b="1" dirty="0"/>
          </a:p>
        </p:txBody>
      </p:sp>
      <p:sp>
        <p:nvSpPr>
          <p:cNvPr id="8" name="文本框 3"/>
          <p:cNvSpPr txBox="1"/>
          <p:nvPr/>
        </p:nvSpPr>
        <p:spPr>
          <a:xfrm>
            <a:off x="32805857" y="5766527"/>
            <a:ext cx="5481244" cy="1323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b="1" dirty="0" err="1"/>
              <a:t>XGBoost</a:t>
            </a:r>
            <a:endParaRPr lang="en-US" altLang="zh-CN" sz="8000" b="1" dirty="0"/>
          </a:p>
        </p:txBody>
      </p:sp>
      <p:sp>
        <p:nvSpPr>
          <p:cNvPr id="12" name="文本框 3"/>
          <p:cNvSpPr txBox="1"/>
          <p:nvPr/>
        </p:nvSpPr>
        <p:spPr>
          <a:xfrm>
            <a:off x="4191678" y="28611050"/>
            <a:ext cx="3780460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err="1"/>
              <a:t>XGBoost</a:t>
            </a:r>
            <a:r>
              <a:rPr lang="en-US" sz="6600" dirty="0"/>
              <a:t> achieved the best test accuracy with lowest RMSE and highest R², though its learning curve showed overfitting. Linear models were more stable, reflecting a trade-off between accuracy and generalization.</a:t>
            </a:r>
            <a:endParaRPr lang="en-CA" sz="6500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005840" y="23134320"/>
            <a:ext cx="4192524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5044" y="7043536"/>
            <a:ext cx="10657915" cy="7959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505" y="15383194"/>
            <a:ext cx="10163174" cy="7590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14965" y="7043538"/>
            <a:ext cx="10657913" cy="7959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0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63364" y="15130312"/>
            <a:ext cx="10555234" cy="7883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2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13947" y="7043536"/>
            <a:ext cx="10762457" cy="8037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4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83283" y="15130312"/>
            <a:ext cx="10657912" cy="7959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05394" y="23671763"/>
            <a:ext cx="13694486" cy="4676166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093980" y="23671766"/>
            <a:ext cx="13839933" cy="467615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QA</a:t>
            </a:r>
            <a:endParaRPr lang="en-US" alt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Problem description and motivation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3805555" y="7126605"/>
            <a:ext cx="34444940" cy="1958022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/>
              <a:t>Many UVic Computer Science students are looking for internships or their first job </a:t>
            </a:r>
            <a:endParaRPr lang="en-US" altLang="zh-CN"/>
          </a:p>
          <a:p>
            <a:r>
              <a:rPr lang="en-US" altLang="zh-CN"/>
              <a:t>But sometimes they don’t know what salary to expect,</a:t>
            </a:r>
            <a:r>
              <a:rPr lang="en-US" altLang="zh-CN">
                <a:sym typeface="+mn-ea"/>
              </a:rPr>
              <a:t> especially international students.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They might have questions like: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- How much can I earn with my current skills?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- If I want to be a full-stack developer or data analyst, how does salary change in different cities or with different skills?</a:t>
            </a: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Online Demo</a:t>
            </a:r>
            <a:endParaRPr lang="en-US" alt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359275" y="7309485"/>
            <a:ext cx="34583370" cy="180111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We developed an online webpage that allows users to predict their salary based on their personal information, such as education level, years of experience, and work location.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- http://47.121.130.34:8089/</a:t>
            </a:r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34865" y="17549495"/>
            <a:ext cx="29324935" cy="1402588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Workflow</a:t>
            </a:r>
            <a:endParaRPr lang="en-US" alt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67335" y="7247890"/>
            <a:ext cx="44158535" cy="1933511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 and Selected Features</a:t>
            </a:r>
            <a:endParaRPr lang="en-US" altLang="zh-CN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741420" y="7117080"/>
            <a:ext cx="27988260" cy="9325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/>
              <a:t>Main Dataset</a:t>
            </a:r>
            <a:endParaRPr lang="en-US" altLang="zh-CN" sz="6000" dirty="0"/>
          </a:p>
          <a:p>
            <a:r>
              <a:rPr lang="en-US" altLang="zh-CN" sz="6000" b="1" dirty="0"/>
              <a:t>File: survey_results_public.csv</a:t>
            </a:r>
            <a:endParaRPr lang="en-US" altLang="zh-CN" sz="6000" b="1" dirty="0"/>
          </a:p>
          <a:p>
            <a:r>
              <a:rPr lang="en-US" altLang="zh-CN" sz="6000" b="1" dirty="0"/>
              <a:t>Source: Stack Overflow Developer Survey 2024</a:t>
            </a:r>
            <a:endParaRPr lang="en-US" altLang="zh-CN" sz="6000" b="1" dirty="0"/>
          </a:p>
          <a:p>
            <a:r>
              <a:rPr lang="en-US" altLang="zh-CN" sz="6000" b="1" dirty="0"/>
              <a:t>Features Selected:</a:t>
            </a:r>
            <a:endParaRPr lang="en-US" altLang="zh-CN" sz="6000" b="1" dirty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altLang="zh-CN" sz="6000" dirty="0" err="1"/>
              <a:t>YearsCodePro</a:t>
            </a:r>
            <a:r>
              <a:rPr lang="en-US" altLang="zh-CN" sz="6000" dirty="0"/>
              <a:t> (float64)</a:t>
            </a:r>
            <a:endParaRPr lang="en-US" altLang="zh-CN" sz="6000" dirty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altLang="zh-CN" sz="6000" dirty="0"/>
              <a:t>Age (float64)</a:t>
            </a:r>
            <a:endParaRPr lang="en-US" altLang="zh-CN" sz="6000" dirty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altLang="zh-CN" sz="6000" dirty="0" err="1"/>
              <a:t>WorkExp</a:t>
            </a:r>
            <a:r>
              <a:rPr lang="en-US" altLang="zh-CN" sz="6000" dirty="0"/>
              <a:t> (float64)</a:t>
            </a:r>
            <a:endParaRPr lang="en-US" altLang="zh-CN" sz="6000" dirty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altLang="zh-CN" sz="6000" dirty="0" err="1"/>
              <a:t>ConvertedCompYearly</a:t>
            </a:r>
            <a:r>
              <a:rPr lang="en-US" altLang="zh-CN" sz="6000" dirty="0"/>
              <a:t> (float64)</a:t>
            </a:r>
            <a:endParaRPr lang="en-US" altLang="zh-CN" sz="6000" dirty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altLang="zh-CN" sz="6000" dirty="0" err="1"/>
              <a:t>DevType</a:t>
            </a:r>
            <a:r>
              <a:rPr lang="en-US" altLang="zh-CN" sz="6000" dirty="0"/>
              <a:t>, Country, </a:t>
            </a:r>
            <a:r>
              <a:rPr lang="en-US" altLang="zh-CN" sz="6000" dirty="0" err="1"/>
              <a:t>RemoteWork</a:t>
            </a:r>
            <a:r>
              <a:rPr lang="en-US" altLang="zh-CN" sz="6000" dirty="0"/>
              <a:t>, </a:t>
            </a:r>
            <a:r>
              <a:rPr lang="en-US" altLang="zh-CN" sz="6000" dirty="0" err="1"/>
              <a:t>EdLevel</a:t>
            </a:r>
            <a:r>
              <a:rPr lang="en-US" altLang="zh-CN" sz="6000" dirty="0"/>
              <a:t>, Employment, </a:t>
            </a:r>
            <a:r>
              <a:rPr lang="en-US" altLang="zh-CN" sz="6000" dirty="0" err="1"/>
              <a:t>OrgSize</a:t>
            </a:r>
            <a:r>
              <a:rPr lang="en-US" altLang="zh-CN" sz="6000" dirty="0"/>
              <a:t>, </a:t>
            </a:r>
            <a:r>
              <a:rPr lang="en-US" altLang="zh-CN" sz="6000" dirty="0" err="1"/>
              <a:t>LanguageHaveWorkedWith</a:t>
            </a:r>
            <a:r>
              <a:rPr lang="en-US" altLang="zh-CN" sz="6000" dirty="0"/>
              <a:t> (object)</a:t>
            </a:r>
            <a:endParaRPr lang="en-US" altLang="zh-CN" sz="6000" dirty="0"/>
          </a:p>
        </p:txBody>
      </p:sp>
      <p:sp>
        <p:nvSpPr>
          <p:cNvPr id="6" name="文本框 3"/>
          <p:cNvSpPr txBox="1"/>
          <p:nvPr/>
        </p:nvSpPr>
        <p:spPr>
          <a:xfrm>
            <a:off x="3741420" y="17648949"/>
            <a:ext cx="2798826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Secondary Dataset 1: </a:t>
            </a:r>
            <a:r>
              <a:rPr lang="en-US" sz="6000" b="1" dirty="0"/>
              <a:t>World Bank – GDP per Capita</a:t>
            </a:r>
            <a:endParaRPr lang="en-US" sz="6000" b="1" dirty="0"/>
          </a:p>
          <a:p>
            <a:r>
              <a:rPr lang="en-US" sz="6000" dirty="0"/>
              <a:t>Source: The World Bank, accessed via the </a:t>
            </a:r>
            <a:r>
              <a:rPr lang="en-US" sz="6000" dirty="0" err="1"/>
              <a:t>wbgapi</a:t>
            </a:r>
            <a:r>
              <a:rPr lang="en-US" sz="6000" dirty="0"/>
              <a:t> Python package.</a:t>
            </a:r>
            <a:endParaRPr lang="en-US" sz="6000" dirty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6000" dirty="0"/>
              <a:t>Country</a:t>
            </a:r>
            <a:endParaRPr lang="en-US" sz="6000" dirty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6000" dirty="0" err="1"/>
              <a:t>GDP_per_capita</a:t>
            </a:r>
            <a:endParaRPr lang="en-CA" sz="6000" dirty="0"/>
          </a:p>
        </p:txBody>
      </p:sp>
      <p:sp>
        <p:nvSpPr>
          <p:cNvPr id="11" name="文本框 3"/>
          <p:cNvSpPr txBox="1"/>
          <p:nvPr/>
        </p:nvSpPr>
        <p:spPr>
          <a:xfrm>
            <a:off x="3741420" y="22915160"/>
            <a:ext cx="2798826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Secondary Dataset 2: </a:t>
            </a:r>
            <a:r>
              <a:rPr lang="en-US" sz="6000" b="1" dirty="0"/>
              <a:t>Global Cost of Living Index</a:t>
            </a:r>
            <a:endParaRPr lang="en-US" sz="6000" b="1" dirty="0"/>
          </a:p>
          <a:p>
            <a:r>
              <a:rPr lang="en-US" sz="6000" dirty="0"/>
              <a:t>Source: Kaggle – Global Cost of Living</a:t>
            </a:r>
            <a:endParaRPr lang="en-US" sz="6000" dirty="0"/>
          </a:p>
          <a:p>
            <a:r>
              <a:rPr lang="en-CA" sz="6000" dirty="0"/>
              <a:t>https://www.kaggle.com/datasets/mvieira101/global-cost-of-living</a:t>
            </a:r>
            <a:endParaRPr lang="en-CA" sz="6000" dirty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6000" dirty="0"/>
              <a:t>country → Country</a:t>
            </a:r>
            <a:endParaRPr lang="en-US" sz="6000" dirty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6000" dirty="0"/>
              <a:t>x2 → </a:t>
            </a:r>
            <a:r>
              <a:rPr lang="en-US" sz="6000" dirty="0" err="1"/>
              <a:t>Cost_Index</a:t>
            </a:r>
            <a:endParaRPr lang="en-US" sz="6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EDA Overview</a:t>
            </a:r>
            <a:endParaRPr lang="en-US" altLang="zh-CN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108" name="Picture 1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340" y="5470353"/>
            <a:ext cx="20619205" cy="8130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0" name="Picture 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42545" y="6223466"/>
            <a:ext cx="20392854" cy="10067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2" name="Picture 1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9532" y="13601283"/>
            <a:ext cx="18534350" cy="8130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32" name="Picture 3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7320" y="17380690"/>
            <a:ext cx="18534350" cy="13842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34" name="Picture 3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9532" y="22314995"/>
            <a:ext cx="18568494" cy="9166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Max Salary Insights</a:t>
            </a:r>
            <a:endParaRPr lang="en-US" altLang="zh-CN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273" y="6192252"/>
            <a:ext cx="22785861" cy="10243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79288" y="6629399"/>
            <a:ext cx="16429641" cy="8140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4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273" y="17541613"/>
            <a:ext cx="20674510" cy="10243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8" name="Picture 1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40261" y="17589138"/>
            <a:ext cx="21896666" cy="10848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Correlation Matrix</a:t>
            </a:r>
            <a:endParaRPr lang="en-US" altLang="zh-CN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7870" y="5560140"/>
            <a:ext cx="29542683" cy="26703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Feature Engineering and Transformation</a:t>
            </a:r>
            <a:endParaRPr lang="en-US" altLang="zh-CN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 3"/>
          <p:cNvSpPr txBox="1"/>
          <p:nvPr/>
        </p:nvSpPr>
        <p:spPr>
          <a:xfrm>
            <a:off x="3741420" y="6447549"/>
            <a:ext cx="38778180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6000" b="1" dirty="0"/>
              <a:t>New Features Created</a:t>
            </a:r>
            <a:r>
              <a:rPr lang="en-US" sz="6000" b="1" dirty="0"/>
              <a:t>:</a:t>
            </a:r>
            <a:endParaRPr lang="en-US" sz="6000" b="1" dirty="0"/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CA" sz="6000" dirty="0" err="1"/>
              <a:t>CountryGroup</a:t>
            </a:r>
            <a:r>
              <a:rPr lang="en-CA" sz="6000" dirty="0"/>
              <a:t> (derived from Country: North America, South America, Europe, Asia, Africa, Oceania, Caribbean, Other)</a:t>
            </a:r>
            <a:endParaRPr lang="en-CA" sz="6000" dirty="0"/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CA" sz="6000" dirty="0" err="1"/>
              <a:t>ExperienceLevel</a:t>
            </a:r>
            <a:r>
              <a:rPr lang="en-CA" sz="6000" dirty="0"/>
              <a:t> (derived from </a:t>
            </a:r>
            <a:r>
              <a:rPr lang="en-CA" sz="6000" dirty="0" err="1"/>
              <a:t>YearsCodePro</a:t>
            </a:r>
            <a:r>
              <a:rPr lang="en-CA" sz="6000" dirty="0"/>
              <a:t>: Beginner, Intermediate, Advanced, Expert) </a:t>
            </a:r>
            <a:endParaRPr lang="en-CA" sz="6000" dirty="0"/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CA" sz="6000" dirty="0" err="1"/>
              <a:t>LogSalary</a:t>
            </a:r>
            <a:r>
              <a:rPr lang="en-CA" sz="6000" dirty="0"/>
              <a:t> (log of </a:t>
            </a:r>
            <a:r>
              <a:rPr lang="en-CA" sz="6000" dirty="0" err="1"/>
              <a:t>ConvertedCompYearly</a:t>
            </a:r>
            <a:r>
              <a:rPr lang="en-CA" sz="6000" dirty="0"/>
              <a:t>)</a:t>
            </a:r>
            <a:endParaRPr lang="en-CA" sz="6000" dirty="0"/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CA" sz="6000" dirty="0" err="1"/>
              <a:t>GDP_per_capita</a:t>
            </a:r>
            <a:r>
              <a:rPr lang="en-CA" sz="6000" dirty="0"/>
              <a:t> (derived from the WB dataset)</a:t>
            </a:r>
            <a:endParaRPr lang="en-CA" sz="6000" dirty="0"/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CA" sz="6000" dirty="0" err="1"/>
              <a:t>Cost_Index</a:t>
            </a:r>
            <a:r>
              <a:rPr lang="en-CA" sz="6000" dirty="0"/>
              <a:t> (derived from Cost of Living dataset)</a:t>
            </a:r>
            <a:endParaRPr lang="en-CA" sz="6000" dirty="0"/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CA" sz="6000" dirty="0" err="1"/>
              <a:t>Adj_Salary</a:t>
            </a:r>
            <a:r>
              <a:rPr lang="en-CA" sz="6000" dirty="0"/>
              <a:t> (</a:t>
            </a:r>
            <a:r>
              <a:rPr lang="en-CA" sz="6000" dirty="0" err="1"/>
              <a:t>ConvertedCompYearly</a:t>
            </a:r>
            <a:r>
              <a:rPr lang="en-CA" sz="6000" dirty="0"/>
              <a:t>/</a:t>
            </a:r>
            <a:r>
              <a:rPr lang="en-CA" sz="6000" dirty="0" err="1"/>
              <a:t>Cost_Index</a:t>
            </a:r>
            <a:r>
              <a:rPr lang="en-CA" sz="6000" dirty="0"/>
              <a:t>)</a:t>
            </a:r>
            <a:endParaRPr lang="en-CA" sz="6000" dirty="0"/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CA" sz="6000" dirty="0" err="1"/>
              <a:t>LogAdjSalary</a:t>
            </a:r>
            <a:r>
              <a:rPr lang="en-CA" sz="6000" dirty="0"/>
              <a:t> (log of </a:t>
            </a:r>
            <a:r>
              <a:rPr lang="en-CA" sz="6000" dirty="0" err="1"/>
              <a:t>Adj_Salary</a:t>
            </a:r>
            <a:r>
              <a:rPr lang="en-CA" sz="6000" dirty="0"/>
              <a:t>)</a:t>
            </a:r>
            <a:endParaRPr lang="en-CA" sz="6000" dirty="0"/>
          </a:p>
        </p:txBody>
      </p:sp>
      <p:sp>
        <p:nvSpPr>
          <p:cNvPr id="10" name="文本框 3"/>
          <p:cNvSpPr txBox="1"/>
          <p:nvPr/>
        </p:nvSpPr>
        <p:spPr>
          <a:xfrm>
            <a:off x="3741420" y="20673964"/>
            <a:ext cx="27988260" cy="9325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/>
              <a:t>One-Hot Encoded Categorical Variables:</a:t>
            </a:r>
            <a:endParaRPr lang="en-US" sz="6000" b="1" dirty="0"/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000" dirty="0" err="1"/>
              <a:t>EdLevel</a:t>
            </a:r>
            <a:endParaRPr lang="en-US" sz="6000" dirty="0"/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000" dirty="0" err="1"/>
              <a:t>RemoteWork</a:t>
            </a:r>
            <a:endParaRPr lang="en-US" sz="6000" dirty="0"/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000" dirty="0" err="1"/>
              <a:t>OrgSize</a:t>
            </a:r>
            <a:endParaRPr lang="en-US" sz="6000" dirty="0"/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000" dirty="0" err="1"/>
              <a:t>ExperienceLevel</a:t>
            </a:r>
            <a:endParaRPr lang="en-US" sz="6000" dirty="0"/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000" dirty="0"/>
              <a:t>Country</a:t>
            </a:r>
            <a:endParaRPr lang="en-US" sz="6000" dirty="0"/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6000" dirty="0" err="1"/>
              <a:t>CountryGroup</a:t>
            </a:r>
            <a:endParaRPr lang="en-US" sz="6000" dirty="0"/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CA" sz="6000" dirty="0" err="1"/>
              <a:t>DevType</a:t>
            </a:r>
            <a:endParaRPr lang="en-CA" sz="6000" dirty="0"/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CA" sz="6000" dirty="0"/>
              <a:t>Employment</a:t>
            </a:r>
            <a:endParaRPr lang="en-CA" sz="6000" dirty="0"/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CA" sz="6000" dirty="0" err="1"/>
              <a:t>LanguageHa</a:t>
            </a:r>
            <a:r>
              <a:rPr lang="en-CA" sz="5000" dirty="0" err="1"/>
              <a:t>veWorkedWith</a:t>
            </a:r>
            <a:r>
              <a:rPr lang="en-CA" sz="5000" dirty="0"/>
              <a:t> (also g</a:t>
            </a:r>
            <a:r>
              <a:rPr lang="en-US" sz="5000" dirty="0" err="1"/>
              <a:t>roup</a:t>
            </a:r>
            <a:r>
              <a:rPr lang="en-US" sz="5000" dirty="0"/>
              <a:t> Low-Frequency Languages into “Other”</a:t>
            </a:r>
            <a:r>
              <a:rPr lang="en-CA" sz="5000" dirty="0"/>
              <a:t>)</a:t>
            </a:r>
            <a:endParaRPr lang="en-US" sz="5000" dirty="0"/>
          </a:p>
        </p:txBody>
      </p:sp>
      <p:sp>
        <p:nvSpPr>
          <p:cNvPr id="11" name="文本框 3"/>
          <p:cNvSpPr txBox="1"/>
          <p:nvPr/>
        </p:nvSpPr>
        <p:spPr>
          <a:xfrm>
            <a:off x="3741420" y="14442831"/>
            <a:ext cx="1820418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/>
              <a:t>Numeric Feature Handling:</a:t>
            </a:r>
            <a:endParaRPr lang="en-US" sz="6000" b="1" dirty="0"/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CA" sz="6000" dirty="0"/>
              <a:t>Age (convert to midpoint of the age ranges)</a:t>
            </a:r>
            <a:endParaRPr lang="en-CA" sz="6000" dirty="0"/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CA" sz="6000" dirty="0" err="1"/>
              <a:t>YearsCodePro</a:t>
            </a:r>
            <a:endParaRPr lang="en-CA" sz="6000" dirty="0"/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CA" sz="6000" dirty="0" err="1"/>
              <a:t>WorkExp</a:t>
            </a:r>
            <a:endParaRPr lang="en-CA" sz="6000" dirty="0"/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CA" sz="6000" dirty="0" err="1"/>
              <a:t>ConvertedCompYearly</a:t>
            </a:r>
            <a:r>
              <a:rPr lang="en-CA" sz="6000" dirty="0"/>
              <a:t> (drop non-numeric values)</a:t>
            </a:r>
            <a:endParaRPr lang="en-CA" sz="6000" dirty="0"/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CA" sz="6000" dirty="0"/>
              <a:t>Drop non-numeric values</a:t>
            </a:r>
            <a:endParaRPr lang="en-CA" sz="6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6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4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5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7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8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9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2569</Words>
  <Application>WPS 演示</Application>
  <PresentationFormat>Custom</PresentationFormat>
  <Paragraphs>104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9</vt:i4>
      </vt:variant>
      <vt:variant>
        <vt:lpstr>幻灯片标题</vt:lpstr>
      </vt:variant>
      <vt:variant>
        <vt:i4>12</vt:i4>
      </vt:variant>
    </vt:vector>
  </HeadingPairs>
  <TitlesOfParts>
    <vt:vector size="29" baseType="lpstr">
      <vt:lpstr>Arial</vt:lpstr>
      <vt:lpstr>宋体</vt:lpstr>
      <vt:lpstr>Wingdings</vt:lpstr>
      <vt:lpstr>Calibri Light</vt:lpstr>
      <vt:lpstr>Arial</vt:lpstr>
      <vt:lpstr>Calibri</vt:lpstr>
      <vt:lpstr>微软雅黑</vt:lpstr>
      <vt:lpstr>Arial Unicode MS</vt:lpstr>
      <vt:lpstr>1_Custom Design</vt:lpstr>
      <vt:lpstr>6_Custom Design</vt:lpstr>
      <vt:lpstr>2_Custom Design</vt:lpstr>
      <vt:lpstr>3_Custom Design</vt:lpstr>
      <vt:lpstr>4_Custom Design</vt:lpstr>
      <vt:lpstr>5_Custom Design</vt:lpstr>
      <vt:lpstr>7_Custom Design</vt:lpstr>
      <vt:lpstr>8_Custom Design</vt:lpstr>
      <vt:lpstr>9_Custom Design</vt:lpstr>
      <vt:lpstr>ECE 569A</vt:lpstr>
      <vt:lpstr>Problem description and motivation</vt:lpstr>
      <vt:lpstr>Online Demo</vt:lpstr>
      <vt:lpstr>Workflow</vt:lpstr>
      <vt:lpstr>Data Sources and Selected Features</vt:lpstr>
      <vt:lpstr>EDA Overview</vt:lpstr>
      <vt:lpstr>Max Salary Insights</vt:lpstr>
      <vt:lpstr>Correlation Matrix</vt:lpstr>
      <vt:lpstr>Feature Engineering and Transformation</vt:lpstr>
      <vt:lpstr>End-to-End Modeling Workflow</vt:lpstr>
      <vt:lpstr>Model Training and Evaluation</vt:lpstr>
      <vt:lpstr>QA</vt:lpstr>
    </vt:vector>
  </TitlesOfParts>
  <Company>University of Victoria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Faculty and Staff</dc:creator>
  <cp:lastModifiedBy>Chengkai Yang</cp:lastModifiedBy>
  <cp:revision>258</cp:revision>
  <dcterms:created xsi:type="dcterms:W3CDTF">2016-05-27T20:41:00Z</dcterms:created>
  <dcterms:modified xsi:type="dcterms:W3CDTF">2025-07-28T06:06:52Z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8B7AFECCBC974FD2BDD5241B094E2DE0_12</vt:lpwstr>
  </property>
  <property fmtid="{D5CDD505-2E9C-101B-9397-08002B2CF9AE}" pid="3" name="KSOProductBuildVer">
    <vt:lpwstr>2052-12.1.0.21915</vt:lpwstr>
  </property>
</Properties>
</file>