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4" r:id="rId9"/>
    <p:sldMasterId id="2147483666" r:id="rId10"/>
  </p:sldMasterIdLst>
  <p:notesMasterIdLst>
    <p:notesMasterId r:id="rId13"/>
  </p:notesMasterIdLst>
  <p:handoutMasterIdLst>
    <p:handoutMasterId r:id="rId19"/>
  </p:handoutMasterIdLst>
  <p:sldIdLst>
    <p:sldId id="263" r:id="rId11"/>
    <p:sldId id="269" r:id="rId12"/>
    <p:sldId id="328" r:id="rId14"/>
    <p:sldId id="330" r:id="rId15"/>
    <p:sldId id="334" r:id="rId16"/>
    <p:sldId id="333" r:id="rId17"/>
    <p:sldId id="332" r:id="rId18"/>
  </p:sldIdLst>
  <p:sldSz cx="43891200" cy="32918400"/>
  <p:notesSz cx="6858000" cy="9144000"/>
  <p:defaultTextStyle>
    <a:defPPr>
      <a:defRPr lang="en-US"/>
    </a:defPPr>
    <a:lvl1pPr marL="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29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58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23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52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81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910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239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505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5" userDrawn="1">
          <p15:clr>
            <a:srgbClr val="A4A3A4"/>
          </p15:clr>
        </p15:guide>
        <p15:guide id="2" orient="horz" pos="19628" userDrawn="1">
          <p15:clr>
            <a:srgbClr val="A4A3A4"/>
          </p15:clr>
        </p15:guide>
        <p15:guide id="3" orient="horz" pos="4094" userDrawn="1">
          <p15:clr>
            <a:srgbClr val="A4A3A4"/>
          </p15:clr>
        </p15:guide>
        <p15:guide id="4" pos="881" userDrawn="1">
          <p15:clr>
            <a:srgbClr val="A4A3A4"/>
          </p15:clr>
        </p15:guide>
        <p15:guide id="5" pos="26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CAD"/>
    <a:srgbClr val="0D3C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1408"/>
  </p:normalViewPr>
  <p:slideViewPr>
    <p:cSldViewPr snapToGrid="0" showGuides="1">
      <p:cViewPr varScale="1">
        <p:scale>
          <a:sx n="25" d="100"/>
          <a:sy n="25" d="100"/>
        </p:scale>
        <p:origin x="368" y="232"/>
      </p:cViewPr>
      <p:guideLst>
        <p:guide orient="horz" pos="755"/>
        <p:guide orient="horz" pos="19628"/>
        <p:guide orient="horz" pos="4094"/>
        <p:guide pos="881"/>
        <p:guide pos="26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 January 2025, DeepSeek released the DeepSeek-R1 model, whose performance can be comparable to the official version of OpenAI o1. This model has extensively employed reinforcement learning techniques during the post-training phase. Even with only a minimal amount of annotated data, it has significantly enhanced the model's reasoning ability. What's more striking is that the development cost of DeepSeek-R1 is only about 6 million US dollars, which is far lower than the development expenses of other similar models. 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5967892" y="715168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29400" y="6573303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97556" y="6558150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474568" y="6572250"/>
            <a:ext cx="12850747" cy="987394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5079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03436" y="714483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1868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2122567" y="718699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05903" y="696934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516859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83445" y="6473484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598468" y="6504689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318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2966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389325" y="706017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107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23116" y="6898793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01524" y="6488637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69334" y="6431151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615681" y="6476467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49014" y="17142646"/>
            <a:ext cx="12850747" cy="1403903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6771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54591" y="7057524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27913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6413" y="1436681"/>
            <a:ext cx="29655868" cy="23730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2866" y="4273773"/>
            <a:ext cx="29795502" cy="80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15286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05923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70038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36984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67310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414687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8030" y="1436681"/>
            <a:ext cx="29766837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6680" y="4194403"/>
            <a:ext cx="29828188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14539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32499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231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49880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54197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845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74371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2745" y="1436681"/>
            <a:ext cx="30957510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2746" y="4194403"/>
            <a:ext cx="30957509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33339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1470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25904" y="6910354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19596" y="17460126"/>
            <a:ext cx="9144000" cy="1416852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9375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85172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6084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8371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14319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AM_04296_DownEdgeTemp_research_drkblue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altLang="zh-CN"/>
              <a:t>ECE 569A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49115" y="13884275"/>
            <a:ext cx="14630400" cy="1414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0005" y="9013190"/>
            <a:ext cx="36191190" cy="11157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600">
                <a:latin typeface="+mj-lt"/>
                <a:cs typeface="+mj-lt"/>
              </a:rPr>
              <a:t>Programmer Salary Prediction web application with Explainable AI</a:t>
            </a:r>
            <a:endParaRPr lang="en-US" altLang="zh-CN" sz="166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17580" y="19490055"/>
            <a:ext cx="21656040" cy="74860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7200"/>
              <a:t>Archana Radhakrishnan Sreevidhya </a:t>
            </a:r>
            <a:endParaRPr lang="en-US" altLang="zh-CN" sz="7200"/>
          </a:p>
          <a:p>
            <a:pPr algn="ctr"/>
            <a:r>
              <a:rPr lang="en-US" altLang="zh-CN" sz="7200"/>
              <a:t>Charina </a:t>
            </a:r>
            <a:r>
              <a:rPr lang="en-US" altLang="zh-CN" sz="7200">
                <a:sym typeface="+mn-ea"/>
              </a:rPr>
              <a:t>Regis</a:t>
            </a:r>
            <a:endParaRPr lang="en-US" altLang="zh-CN" sz="7200">
              <a:sym typeface="+mn-ea"/>
            </a:endParaRPr>
          </a:p>
          <a:p>
            <a:pPr algn="ctr"/>
            <a:r>
              <a:rPr lang="en-US" altLang="zh-CN" sz="7200">
                <a:sym typeface="+mn-ea"/>
              </a:rPr>
              <a:t>Chaoran </a:t>
            </a:r>
            <a:r>
              <a:rPr lang="en-US" altLang="zh-CN" sz="7200">
                <a:sym typeface="+mn-ea"/>
              </a:rPr>
              <a:t>Zhou</a:t>
            </a:r>
            <a:endParaRPr lang="en-US" altLang="zh-CN" sz="7200"/>
          </a:p>
          <a:p>
            <a:pPr algn="ctr"/>
            <a:r>
              <a:rPr lang="en-US" altLang="zh-CN" sz="7200"/>
              <a:t>Chengkai </a:t>
            </a:r>
            <a:r>
              <a:rPr lang="en-US" altLang="zh-CN" sz="7200">
                <a:sym typeface="+mn-ea"/>
              </a:rPr>
              <a:t>Yang</a:t>
            </a:r>
            <a:endParaRPr lang="en-US" altLang="zh-CN" sz="7200"/>
          </a:p>
          <a:p>
            <a:pPr algn="ctr"/>
            <a:endParaRPr lang="en-US" altLang="zh-CN" sz="7200"/>
          </a:p>
        </p:txBody>
      </p:sp>
      <p:sp>
        <p:nvSpPr>
          <p:cNvPr id="8" name="文本框 7"/>
          <p:cNvSpPr txBox="1"/>
          <p:nvPr/>
        </p:nvSpPr>
        <p:spPr>
          <a:xfrm>
            <a:off x="18094960" y="28289250"/>
            <a:ext cx="9631680" cy="1762125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altLang="zh-CN" sz="7200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</a:rPr>
              <a:t>MADS - UVic</a:t>
            </a:r>
            <a:endParaRPr lang="en-US" altLang="zh-CN" sz="7200">
              <a:solidFill>
                <a:srgbClr val="000000"/>
              </a:solidFill>
              <a:latin typeface="+mj-lt"/>
              <a:ea typeface="Arial" panose="020B0604020202020204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description and motivation[2 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24195" y="7954010"/>
            <a:ext cx="34444940" cy="1429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Kai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show </a:t>
            </a:r>
            <a:r>
              <a:rPr lang="en-US" altLang="zh-CN">
                <a:sym typeface="+mn-ea"/>
              </a:rPr>
              <a:t>Demo </a:t>
            </a:r>
            <a:r>
              <a:rPr lang="en-US" altLang="zh-CN">
                <a:sym typeface="+mn-ea"/>
              </a:rPr>
              <a:t>[1-2 mins]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9275" y="7309485"/>
            <a:ext cx="34583370" cy="18011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Kai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Input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Output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Explainable Ai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to build the website[1-2mins]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0830" y="9930130"/>
            <a:ext cx="146304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kai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Dataset,EDA, feature selection[2-3mins]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4500" y="8991600"/>
            <a:ext cx="146304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Charina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training and evaluation </a:t>
            </a:r>
            <a:r>
              <a:rPr lang="en-US" altLang="zh-CN">
                <a:sym typeface="+mn-ea"/>
              </a:rPr>
              <a:t>[3-4mins]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2300" y="8534400"/>
            <a:ext cx="146304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Charina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Custom</PresentationFormat>
  <Paragraphs>43</Paragraphs>
  <Slides>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Arial</vt:lpstr>
      <vt:lpstr>Calibri</vt:lpstr>
      <vt:lpstr>微软雅黑</vt:lpstr>
      <vt:lpstr>Arial Unicode MS</vt:lpstr>
      <vt:lpstr>1_Custom Design</vt:lpstr>
      <vt:lpstr>6_Custom Design</vt:lpstr>
      <vt:lpstr>2_Custom Design</vt:lpstr>
      <vt:lpstr>3_Custom Design</vt:lpstr>
      <vt:lpstr>4_Custom Design</vt:lpstr>
      <vt:lpstr>5_Custom Design</vt:lpstr>
      <vt:lpstr>7_Custom Design</vt:lpstr>
      <vt:lpstr>8_Custom Design</vt:lpstr>
      <vt:lpstr>9_Custom Design</vt:lpstr>
      <vt:lpstr>ECE 569A</vt:lpstr>
      <vt:lpstr>Problem description and motivation[2 mins]</vt:lpstr>
      <vt:lpstr>show Demo [1-2 mins]</vt:lpstr>
      <vt:lpstr>Steps to build the website[1-2mins]</vt:lpstr>
      <vt:lpstr>Dataset,EDA, feature selection[2-3mins]</vt:lpstr>
      <vt:lpstr>Model training and evaluation [3-4mins]</vt:lpstr>
      <vt:lpstr>QA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and Staff</dc:creator>
  <cp:lastModifiedBy>Chengkai Yang</cp:lastModifiedBy>
  <cp:revision>225</cp:revision>
  <dcterms:created xsi:type="dcterms:W3CDTF">2016-05-27T20:41:00Z</dcterms:created>
  <dcterms:modified xsi:type="dcterms:W3CDTF">2025-07-26T19:22:46Z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8B7AFECCBC974FD2BDD5241B094E2DE0_12</vt:lpwstr>
  </property>
  <property fmtid="{D5CDD505-2E9C-101B-9397-08002B2CF9AE}" pid="3" name="KSOProductBuildVer">
    <vt:lpwstr>2052-12.1.0.21915</vt:lpwstr>
  </property>
</Properties>
</file>