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256" r:id="rId3"/>
    <p:sldId id="541" r:id="rId4"/>
    <p:sldId id="585" r:id="rId6"/>
    <p:sldId id="542" r:id="rId7"/>
    <p:sldId id="543" r:id="rId8"/>
    <p:sldId id="597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2" r:id="rId21"/>
    <p:sldId id="610" r:id="rId22"/>
    <p:sldId id="617" r:id="rId23"/>
    <p:sldId id="613" r:id="rId24"/>
    <p:sldId id="614" r:id="rId25"/>
    <p:sldId id="615" r:id="rId26"/>
    <p:sldId id="616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575" r:id="rId41"/>
    <p:sldId id="576" r:id="rId42"/>
    <p:sldId id="56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7332" autoAdjust="0"/>
  </p:normalViewPr>
  <p:slideViewPr>
    <p:cSldViewPr>
      <p:cViewPr varScale="1">
        <p:scale>
          <a:sx n="85" d="100"/>
          <a:sy n="85" d="100"/>
        </p:scale>
        <p:origin x="-1038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2E5C4-E902-4846-8A20-013CDCFD096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10C608-2581-4EFE-BC00-0ECFEFC14F9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设值注入</a:t>
          </a:r>
          <a:endParaRPr lang="zh-CN" altLang="en-US" b="1" dirty="0"/>
        </a:p>
      </dgm:t>
    </dgm:pt>
    <dgm:pt modelId="{25634E65-12E0-43A9-B577-449910356A14}" cxnId="{25E52777-C1C9-4793-8F28-BB3A6ADE1012}" type="parTrans">
      <dgm:prSet/>
      <dgm:spPr/>
      <dgm:t>
        <a:bodyPr/>
        <a:lstStyle/>
        <a:p>
          <a:endParaRPr lang="zh-CN" altLang="en-US"/>
        </a:p>
      </dgm:t>
    </dgm:pt>
    <dgm:pt modelId="{710D7C13-829B-4481-A61F-73122F728C59}" cxnId="{25E52777-C1C9-4793-8F28-BB3A6ADE1012}" type="sibTrans">
      <dgm:prSet/>
      <dgm:spPr/>
      <dgm:t>
        <a:bodyPr/>
        <a:lstStyle/>
        <a:p>
          <a:endParaRPr lang="zh-CN" altLang="en-US"/>
        </a:p>
      </dgm:t>
    </dgm:pt>
    <dgm:pt modelId="{850FAAC9-AA5D-42AF-95AE-072B23B49443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setter</a:t>
          </a:r>
          <a:r>
            <a:rPr lang="zh-CN" altLang="en-US" dirty="0" smtClean="0"/>
            <a:t>访问器实现</a:t>
          </a:r>
          <a:endParaRPr lang="zh-CN" altLang="en-US" dirty="0"/>
        </a:p>
      </dgm:t>
    </dgm:pt>
    <dgm:pt modelId="{E2E238C5-35D5-45D8-8C8A-08965E4589F6}" cxnId="{E503A0EC-CEC1-4BB1-8EA4-830D81AAA352}" type="parTrans">
      <dgm:prSet/>
      <dgm:spPr/>
      <dgm:t>
        <a:bodyPr/>
        <a:lstStyle/>
        <a:p>
          <a:endParaRPr lang="zh-CN" altLang="en-US"/>
        </a:p>
      </dgm:t>
    </dgm:pt>
    <dgm:pt modelId="{0F3A790C-CBA3-49F1-9835-F272FA5ED7C9}" cxnId="{E503A0EC-CEC1-4BB1-8EA4-830D81AAA352}" type="sibTrans">
      <dgm:prSet/>
      <dgm:spPr/>
      <dgm:t>
        <a:bodyPr/>
        <a:lstStyle/>
        <a:p>
          <a:endParaRPr lang="zh-CN" altLang="en-US"/>
        </a:p>
      </dgm:t>
    </dgm:pt>
    <dgm:pt modelId="{9AF63E98-7617-4A20-A8A7-4B947FF95A8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构造注入</a:t>
          </a:r>
          <a:endParaRPr lang="zh-CN" altLang="en-US" b="1" dirty="0"/>
        </a:p>
      </dgm:t>
    </dgm:pt>
    <dgm:pt modelId="{F47AE552-5D9A-4DEF-B108-97450CE0AFA0}" cxnId="{12C3A466-4736-48B8-89BA-2297B9CEBECC}" type="parTrans">
      <dgm:prSet/>
      <dgm:spPr/>
      <dgm:t>
        <a:bodyPr/>
        <a:lstStyle/>
        <a:p>
          <a:endParaRPr lang="zh-CN" altLang="en-US"/>
        </a:p>
      </dgm:t>
    </dgm:pt>
    <dgm:pt modelId="{A8A5D30D-17A7-4B9D-9407-ABBFC9B1396C}" cxnId="{12C3A466-4736-48B8-89BA-2297B9CEBECC}" type="sibTrans">
      <dgm:prSet/>
      <dgm:spPr/>
      <dgm:t>
        <a:bodyPr/>
        <a:lstStyle/>
        <a:p>
          <a:endParaRPr lang="zh-CN" altLang="en-US"/>
        </a:p>
      </dgm:t>
    </dgm:pt>
    <dgm:pt modelId="{C5C2C1DD-BF14-4536-9902-2E952BC67684}">
      <dgm:prSet phldrT="[文本]"/>
      <dgm:spPr/>
      <dgm:t>
        <a:bodyPr/>
        <a:lstStyle/>
        <a:p>
          <a:r>
            <a:rPr lang="zh-CN" altLang="en-US" smtClean="0"/>
            <a:t>通过构造方法实现</a:t>
          </a:r>
          <a:endParaRPr lang="zh-CN" altLang="en-US" dirty="0"/>
        </a:p>
      </dgm:t>
    </dgm:pt>
    <dgm:pt modelId="{34DBE067-BE4D-4BDA-88D1-D2CE8B998615}" cxnId="{2A2642D5-B233-4018-A39B-85D849B8BC09}" type="parTrans">
      <dgm:prSet/>
      <dgm:spPr/>
      <dgm:t>
        <a:bodyPr/>
        <a:lstStyle/>
        <a:p>
          <a:endParaRPr lang="zh-CN" altLang="en-US"/>
        </a:p>
      </dgm:t>
    </dgm:pt>
    <dgm:pt modelId="{A2541DCB-DD6F-4400-9523-65C2E0B49981}" cxnId="{2A2642D5-B233-4018-A39B-85D849B8BC09}" type="sibTrans">
      <dgm:prSet/>
      <dgm:spPr/>
      <dgm:t>
        <a:bodyPr/>
        <a:lstStyle/>
        <a:p>
          <a:endParaRPr lang="zh-CN" altLang="en-US"/>
        </a:p>
      </dgm:t>
    </dgm:pt>
    <dgm:pt modelId="{6253E627-A3AB-4058-ABC9-C4BF3ED3BC66}">
      <dgm:prSet phldrT="[文本]"/>
      <dgm:spPr/>
      <dgm:t>
        <a:bodyPr/>
        <a:lstStyle/>
        <a:p>
          <a:r>
            <a:rPr lang="zh-CN" altLang="en-US" dirty="0" smtClean="0"/>
            <a:t>时效性好</a:t>
          </a:r>
          <a:endParaRPr lang="zh-CN" altLang="en-US" dirty="0"/>
        </a:p>
      </dgm:t>
    </dgm:pt>
    <dgm:pt modelId="{2D032937-DFA4-4312-A64F-CCD5EA321EC4}" cxnId="{88484D83-268E-4DAC-9865-F790DC255CD8}" type="parTrans">
      <dgm:prSet/>
      <dgm:spPr/>
      <dgm:t>
        <a:bodyPr/>
        <a:lstStyle/>
        <a:p>
          <a:endParaRPr lang="zh-CN" altLang="en-US"/>
        </a:p>
      </dgm:t>
    </dgm:pt>
    <dgm:pt modelId="{A2395113-1984-41A9-84C0-3D9AC03883B4}" cxnId="{88484D83-268E-4DAC-9865-F790DC255CD8}" type="sibTrans">
      <dgm:prSet/>
      <dgm:spPr/>
      <dgm:t>
        <a:bodyPr/>
        <a:lstStyle/>
        <a:p>
          <a:endParaRPr lang="zh-CN" altLang="en-US"/>
        </a:p>
      </dgm:t>
    </dgm:pt>
    <dgm:pt modelId="{6C3ECD51-0F68-420D-BADA-E2DA4A36DECE}">
      <dgm:prSet phldrT="[文本]"/>
      <dgm:spPr/>
      <dgm:t>
        <a:bodyPr/>
        <a:lstStyle/>
        <a:p>
          <a:r>
            <a:rPr lang="zh-CN" altLang="en-US" dirty="0" smtClean="0"/>
            <a:t>灵活性好，但</a:t>
          </a:r>
          <a:r>
            <a:rPr lang="en-US" altLang="zh-CN" dirty="0" smtClean="0"/>
            <a:t>setter</a:t>
          </a:r>
          <a:r>
            <a:rPr lang="zh-CN" altLang="en-US" dirty="0" smtClean="0"/>
            <a:t>方法数量较多</a:t>
          </a:r>
          <a:endParaRPr lang="zh-CN" altLang="en-US" dirty="0"/>
        </a:p>
      </dgm:t>
    </dgm:pt>
    <dgm:pt modelId="{B84385D2-F84E-44D5-AC05-6169466B4C23}" cxnId="{5D077420-FDE9-421C-8CAD-3C3D8C8DAA38}" type="parTrans">
      <dgm:prSet/>
      <dgm:spPr/>
      <dgm:t>
        <a:bodyPr/>
        <a:lstStyle/>
        <a:p>
          <a:endParaRPr lang="zh-CN" altLang="en-US"/>
        </a:p>
      </dgm:t>
    </dgm:pt>
    <dgm:pt modelId="{D94FC3D6-ED22-417E-81B1-4879D5425028}" cxnId="{5D077420-FDE9-421C-8CAD-3C3D8C8DAA38}" type="sibTrans">
      <dgm:prSet/>
      <dgm:spPr/>
      <dgm:t>
        <a:bodyPr/>
        <a:lstStyle/>
        <a:p>
          <a:endParaRPr lang="zh-CN" altLang="en-US"/>
        </a:p>
      </dgm:t>
    </dgm:pt>
    <dgm:pt modelId="{444E3E51-F402-4222-A2E6-BA83575D7724}">
      <dgm:prSet phldrT="[文本]"/>
      <dgm:spPr/>
      <dgm:t>
        <a:bodyPr/>
        <a:lstStyle/>
        <a:p>
          <a:r>
            <a:rPr lang="zh-CN" altLang="en-US" dirty="0" smtClean="0"/>
            <a:t>灵活性差，仅靠重载限制太多</a:t>
          </a:r>
          <a:endParaRPr lang="zh-CN" altLang="en-US" dirty="0"/>
        </a:p>
      </dgm:t>
    </dgm:pt>
    <dgm:pt modelId="{E5EDAE44-CE07-4011-B343-9FCD20EE4C2D}" cxnId="{C3814C29-7F53-432E-814F-B98202FF14A1}" type="parTrans">
      <dgm:prSet/>
      <dgm:spPr/>
      <dgm:t>
        <a:bodyPr/>
        <a:lstStyle/>
        <a:p>
          <a:endParaRPr lang="zh-CN" altLang="en-US"/>
        </a:p>
      </dgm:t>
    </dgm:pt>
    <dgm:pt modelId="{8290983B-7DA8-4979-98D1-B547A612BA97}" cxnId="{C3814C29-7F53-432E-814F-B98202FF14A1}" type="sibTrans">
      <dgm:prSet/>
      <dgm:spPr/>
      <dgm:t>
        <a:bodyPr/>
        <a:lstStyle/>
        <a:p>
          <a:endParaRPr lang="zh-CN" altLang="en-US"/>
        </a:p>
      </dgm:t>
    </dgm:pt>
    <dgm:pt modelId="{23A02E6A-C73E-44CA-9A87-BE95BB4609D1}">
      <dgm:prSet phldrT="[文本]"/>
      <dgm:spPr/>
      <dgm:t>
        <a:bodyPr/>
        <a:lstStyle/>
        <a:p>
          <a:r>
            <a:rPr lang="zh-CN" altLang="en-US" dirty="0" smtClean="0"/>
            <a:t>通过无参构造实例化</a:t>
          </a:r>
          <a:endParaRPr lang="zh-CN" altLang="en-US" dirty="0"/>
        </a:p>
      </dgm:t>
    </dgm:pt>
    <dgm:pt modelId="{86B5C1E9-610E-419C-A83E-8D7446EEEC32}" cxnId="{9BCD1BAA-8B20-4A6E-82BE-5D4C983A7467}" type="parTrans">
      <dgm:prSet/>
      <dgm:spPr/>
      <dgm:t>
        <a:bodyPr/>
        <a:lstStyle/>
        <a:p>
          <a:endParaRPr lang="zh-CN" altLang="en-US"/>
        </a:p>
      </dgm:t>
    </dgm:pt>
    <dgm:pt modelId="{068E731B-5A6A-4F7D-BA84-8383BCB9ED5B}" cxnId="{9BCD1BAA-8B20-4A6E-82BE-5D4C983A7467}" type="sibTrans">
      <dgm:prSet/>
      <dgm:spPr/>
      <dgm:t>
        <a:bodyPr/>
        <a:lstStyle/>
        <a:p>
          <a:endParaRPr lang="zh-CN" altLang="en-US"/>
        </a:p>
      </dgm:t>
    </dgm:pt>
    <dgm:pt modelId="{7EC1165A-1D1C-41FC-AECF-F380E0B41949}">
      <dgm:prSet phldrT="[文本]"/>
      <dgm:spPr/>
      <dgm:t>
        <a:bodyPr/>
        <a:lstStyle/>
        <a:p>
          <a:r>
            <a:rPr lang="zh-CN" altLang="en-US" dirty="0" smtClean="0"/>
            <a:t>通过匹配</a:t>
          </a:r>
          <a:r>
            <a:rPr lang="zh-CN" altLang="en-US" smtClean="0"/>
            <a:t>的构造方法实例化</a:t>
          </a:r>
          <a:r>
            <a:rPr lang="zh-CN" altLang="en-US" dirty="0" smtClean="0"/>
            <a:t>，但建议保留无参构造</a:t>
          </a:r>
          <a:endParaRPr lang="zh-CN" altLang="en-US" dirty="0"/>
        </a:p>
      </dgm:t>
    </dgm:pt>
    <dgm:pt modelId="{9B1FC157-7D89-4E51-A110-AE77F5469373}" cxnId="{F6664731-CD0A-4185-8111-CF1EACF35716}" type="parTrans">
      <dgm:prSet/>
      <dgm:spPr/>
      <dgm:t>
        <a:bodyPr/>
        <a:lstStyle/>
        <a:p>
          <a:endParaRPr lang="zh-CN" altLang="en-US"/>
        </a:p>
      </dgm:t>
    </dgm:pt>
    <dgm:pt modelId="{4E118C9A-68A6-4896-BF29-20B24F00FE93}" cxnId="{F6664731-CD0A-4185-8111-CF1EACF35716}" type="sibTrans">
      <dgm:prSet/>
      <dgm:spPr/>
      <dgm:t>
        <a:bodyPr/>
        <a:lstStyle/>
        <a:p>
          <a:endParaRPr lang="zh-CN" altLang="en-US"/>
        </a:p>
      </dgm:t>
    </dgm:pt>
    <dgm:pt modelId="{F52388A4-E118-4F70-AE43-3B6D42D7185D}">
      <dgm:prSet phldrT="[文本]"/>
      <dgm:spPr/>
      <dgm:t>
        <a:bodyPr/>
        <a:lstStyle/>
        <a:p>
          <a:r>
            <a:rPr lang="zh-CN" altLang="en-US" dirty="0" smtClean="0"/>
            <a:t>时效性差</a:t>
          </a:r>
          <a:endParaRPr lang="zh-CN" altLang="en-US" dirty="0"/>
        </a:p>
      </dgm:t>
    </dgm:pt>
    <dgm:pt modelId="{0CD9774A-4D28-46A9-85B7-E15F882A0FA1}" cxnId="{70FA0A02-00CB-4367-875E-EB713B3338EE}" type="sibTrans">
      <dgm:prSet/>
      <dgm:spPr/>
      <dgm:t>
        <a:bodyPr/>
        <a:lstStyle/>
        <a:p>
          <a:endParaRPr lang="zh-CN" altLang="en-US"/>
        </a:p>
      </dgm:t>
    </dgm:pt>
    <dgm:pt modelId="{7DF77588-F727-4A4E-8953-136F9ACE1F30}" cxnId="{70FA0A02-00CB-4367-875E-EB713B3338EE}" type="parTrans">
      <dgm:prSet/>
      <dgm:spPr/>
      <dgm:t>
        <a:bodyPr/>
        <a:lstStyle/>
        <a:p>
          <a:endParaRPr lang="zh-CN" altLang="en-US"/>
        </a:p>
      </dgm:t>
    </dgm:pt>
    <dgm:pt modelId="{FFB09DE9-6542-481D-8A7A-0B72477BCADE}" type="pres">
      <dgm:prSet presAssocID="{A122E5C4-E902-4846-8A20-013CDCFD09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AC702DE-3759-4EB6-8F59-7AAE055E4CE2}" type="pres">
      <dgm:prSet presAssocID="{4110C608-2581-4EFE-BC00-0ECFEFC14F9B}" presName="root" presStyleCnt="0"/>
      <dgm:spPr/>
    </dgm:pt>
    <dgm:pt modelId="{E914732F-76E7-4F2B-B86C-37D83D44DA0C}" type="pres">
      <dgm:prSet presAssocID="{4110C608-2581-4EFE-BC00-0ECFEFC14F9B}" presName="rootComposite" presStyleCnt="0"/>
      <dgm:spPr/>
    </dgm:pt>
    <dgm:pt modelId="{E55D3791-4A93-4308-ABFB-DDF9CFC87E3F}" type="pres">
      <dgm:prSet presAssocID="{4110C608-2581-4EFE-BC00-0ECFEFC14F9B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72C0F974-2206-4E52-AADC-C2869FDA58C0}" type="pres">
      <dgm:prSet presAssocID="{4110C608-2581-4EFE-BC00-0ECFEFC14F9B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2AF0A64-99BA-4377-B207-1A12038920A6}" type="pres">
      <dgm:prSet presAssocID="{4110C608-2581-4EFE-BC00-0ECFEFC14F9B}" presName="childShape" presStyleCnt="0"/>
      <dgm:spPr/>
    </dgm:pt>
    <dgm:pt modelId="{F9FE8B2D-4711-4D26-900D-F1D8BC7BACA5}" type="pres">
      <dgm:prSet presAssocID="{E2E238C5-35D5-45D8-8C8A-08965E4589F6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68D2B8F1-E4A4-42AD-92D7-5733C2CA569C}" type="pres">
      <dgm:prSet presAssocID="{850FAAC9-AA5D-42AF-95AE-072B23B49443}" presName="childText" presStyleLbl="bgAcc1" presStyleIdx="0" presStyleCnt="8" custScaleX="224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C56F-503B-4F46-AB87-F0F2B115D7BC}" type="pres">
      <dgm:prSet presAssocID="{7DF77588-F727-4A4E-8953-136F9ACE1F30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85480DD8-6263-4045-BCC8-6CD6D577051E}" type="pres">
      <dgm:prSet presAssocID="{F52388A4-E118-4F70-AE43-3B6D42D7185D}" presName="childText" presStyleLbl="bgAcc1" presStyleIdx="1" presStyleCnt="8" custLinFactY="24006" custLinFactNeighborX="95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71DBE-2FE9-44FB-9F81-6090E58D6FE2}" type="pres">
      <dgm:prSet presAssocID="{B84385D2-F84E-44D5-AC05-6169466B4C23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8F756D11-101B-4FAC-86FD-A8F95812548E}" type="pres">
      <dgm:prSet presAssocID="{6C3ECD51-0F68-420D-BADA-E2DA4A36DECE}" presName="childText" presStyleLbl="bgAcc1" presStyleIdx="2" presStyleCnt="8" custScaleX="340917" custLinFactY="-27861" custLinFactNeighborX="95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5092B-B881-4816-BC72-631B633B4C91}" type="pres">
      <dgm:prSet presAssocID="{86B5C1E9-610E-419C-A83E-8D7446EEEC32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F305C3F4-FEE0-4234-A972-B619B34F74E2}" type="pres">
      <dgm:prSet presAssocID="{23A02E6A-C73E-44CA-9A87-BE95BB4609D1}" presName="childText" presStyleLbl="bgAcc1" presStyleIdx="3" presStyleCnt="8" custScaleX="236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43DFA-B1E3-49CA-921C-62643ECF382D}" type="pres">
      <dgm:prSet presAssocID="{9AF63E98-7617-4A20-A8A7-4B947FF95A8B}" presName="root" presStyleCnt="0"/>
      <dgm:spPr/>
    </dgm:pt>
    <dgm:pt modelId="{47188AE4-BAB8-4FC8-89FD-0D67BE098B15}" type="pres">
      <dgm:prSet presAssocID="{9AF63E98-7617-4A20-A8A7-4B947FF95A8B}" presName="rootComposite" presStyleCnt="0"/>
      <dgm:spPr/>
    </dgm:pt>
    <dgm:pt modelId="{8B3B2905-2CB9-4A8A-BFB3-440ECD5D3D16}" type="pres">
      <dgm:prSet presAssocID="{9AF63E98-7617-4A20-A8A7-4B947FF95A8B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AFC7574C-DB7B-4A76-A889-C3F81AD238E9}" type="pres">
      <dgm:prSet presAssocID="{9AF63E98-7617-4A20-A8A7-4B947FF95A8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14B15ADB-F529-44E9-B4C6-9771354CB1EC}" type="pres">
      <dgm:prSet presAssocID="{9AF63E98-7617-4A20-A8A7-4B947FF95A8B}" presName="childShape" presStyleCnt="0"/>
      <dgm:spPr/>
    </dgm:pt>
    <dgm:pt modelId="{9AA94C32-5644-4142-9B55-7BE5A398C60A}" type="pres">
      <dgm:prSet presAssocID="{34DBE067-BE4D-4BDA-88D1-D2CE8B998615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541680C0-582E-4E91-9A4E-CB8DE25127C1}" type="pres">
      <dgm:prSet presAssocID="{C5C2C1DD-BF14-4536-9902-2E952BC67684}" presName="childText" presStyleLbl="bgAcc1" presStyleIdx="4" presStyleCnt="8" custScaleX="2349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828A2-02AD-4F69-8058-00DB623E2048}" type="pres">
      <dgm:prSet presAssocID="{2D032937-DFA4-4312-A64F-CCD5EA321EC4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E846210B-6376-4E8E-B331-13B80EA171EF}" type="pres">
      <dgm:prSet presAssocID="{6253E627-A3AB-4058-ABC9-C4BF3ED3BC66}" presName="childText" presStyleLbl="bgAcc1" presStyleIdx="5" presStyleCnt="8" custLinFactY="24006" custLinFactNeighborX="89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82AAB-AFE1-48E9-A6FA-2FDE58C07D66}" type="pres">
      <dgm:prSet presAssocID="{E5EDAE44-CE07-4011-B343-9FCD20EE4C2D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8F41C921-00A8-4FD1-9389-CD1E9CA1EC70}" type="pres">
      <dgm:prSet presAssocID="{444E3E51-F402-4222-A2E6-BA83575D7724}" presName="childText" presStyleLbl="bgAcc1" presStyleIdx="6" presStyleCnt="8" custScaleX="323385" custLinFactY="-27861" custLinFactNeighborX="8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A1BEF-DD32-48D5-9DBE-ADD6C6E3BCFA}" type="pres">
      <dgm:prSet presAssocID="{9B1FC157-7D89-4E51-A110-AE77F5469373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B336FE4A-3290-401F-973B-35908DF367AE}" type="pres">
      <dgm:prSet presAssocID="{7EC1165A-1D1C-41FC-AECF-F380E0B41949}" presName="childText" presStyleLbl="bgAcc1" presStyleIdx="7" presStyleCnt="8" custScaleX="260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CD1BAA-8B20-4A6E-82BE-5D4C983A7467}" srcId="{4110C608-2581-4EFE-BC00-0ECFEFC14F9B}" destId="{23A02E6A-C73E-44CA-9A87-BE95BB4609D1}" srcOrd="3" destOrd="0" parTransId="{86B5C1E9-610E-419C-A83E-8D7446EEEC32}" sibTransId="{068E731B-5A6A-4F7D-BA84-8383BCB9ED5B}"/>
    <dgm:cxn modelId="{70FA0A02-00CB-4367-875E-EB713B3338EE}" srcId="{4110C608-2581-4EFE-BC00-0ECFEFC14F9B}" destId="{F52388A4-E118-4F70-AE43-3B6D42D7185D}" srcOrd="1" destOrd="0" parTransId="{7DF77588-F727-4A4E-8953-136F9ACE1F30}" sibTransId="{0CD9774A-4D28-46A9-85B7-E15F882A0FA1}"/>
    <dgm:cxn modelId="{097C134C-97FA-42F3-B8FC-32D2B79433BF}" type="presOf" srcId="{E2E238C5-35D5-45D8-8C8A-08965E4589F6}" destId="{F9FE8B2D-4711-4D26-900D-F1D8BC7BACA5}" srcOrd="0" destOrd="0" presId="urn:microsoft.com/office/officeart/2005/8/layout/hierarchy3"/>
    <dgm:cxn modelId="{25E52777-C1C9-4793-8F28-BB3A6ADE1012}" srcId="{A122E5C4-E902-4846-8A20-013CDCFD0968}" destId="{4110C608-2581-4EFE-BC00-0ECFEFC14F9B}" srcOrd="0" destOrd="0" parTransId="{25634E65-12E0-43A9-B577-449910356A14}" sibTransId="{710D7C13-829B-4481-A61F-73122F728C59}"/>
    <dgm:cxn modelId="{D44AA000-BDAD-4428-9F54-F0E03159F922}" type="presOf" srcId="{9AF63E98-7617-4A20-A8A7-4B947FF95A8B}" destId="{AFC7574C-DB7B-4A76-A889-C3F81AD238E9}" srcOrd="1" destOrd="0" presId="urn:microsoft.com/office/officeart/2005/8/layout/hierarchy3"/>
    <dgm:cxn modelId="{650A5EF0-774C-4934-BDB9-7E414A6013B8}" type="presOf" srcId="{4110C608-2581-4EFE-BC00-0ECFEFC14F9B}" destId="{72C0F974-2206-4E52-AADC-C2869FDA58C0}" srcOrd="1" destOrd="0" presId="urn:microsoft.com/office/officeart/2005/8/layout/hierarchy3"/>
    <dgm:cxn modelId="{61D7D399-41E4-4FAF-AB8C-FB514EDB8899}" type="presOf" srcId="{86B5C1E9-610E-419C-A83E-8D7446EEEC32}" destId="{CBD5092B-B881-4816-BC72-631B633B4C91}" srcOrd="0" destOrd="0" presId="urn:microsoft.com/office/officeart/2005/8/layout/hierarchy3"/>
    <dgm:cxn modelId="{AD56FD95-22BB-4BEB-8D42-1B740D8BB841}" type="presOf" srcId="{9AF63E98-7617-4A20-A8A7-4B947FF95A8B}" destId="{8B3B2905-2CB9-4A8A-BFB3-440ECD5D3D16}" srcOrd="0" destOrd="0" presId="urn:microsoft.com/office/officeart/2005/8/layout/hierarchy3"/>
    <dgm:cxn modelId="{A24B86BF-57AC-40E5-8107-C1B0C4C88376}" type="presOf" srcId="{850FAAC9-AA5D-42AF-95AE-072B23B49443}" destId="{68D2B8F1-E4A4-42AD-92D7-5733C2CA569C}" srcOrd="0" destOrd="0" presId="urn:microsoft.com/office/officeart/2005/8/layout/hierarchy3"/>
    <dgm:cxn modelId="{30DE4D09-B827-4DD6-8D29-C7599178B243}" type="presOf" srcId="{C5C2C1DD-BF14-4536-9902-2E952BC67684}" destId="{541680C0-582E-4E91-9A4E-CB8DE25127C1}" srcOrd="0" destOrd="0" presId="urn:microsoft.com/office/officeart/2005/8/layout/hierarchy3"/>
    <dgm:cxn modelId="{C3814C29-7F53-432E-814F-B98202FF14A1}" srcId="{9AF63E98-7617-4A20-A8A7-4B947FF95A8B}" destId="{444E3E51-F402-4222-A2E6-BA83575D7724}" srcOrd="2" destOrd="0" parTransId="{E5EDAE44-CE07-4011-B343-9FCD20EE4C2D}" sibTransId="{8290983B-7DA8-4979-98D1-B547A612BA97}"/>
    <dgm:cxn modelId="{556A38FC-B366-47D2-8D31-D34BD009553E}" type="presOf" srcId="{B84385D2-F84E-44D5-AC05-6169466B4C23}" destId="{AB471DBE-2FE9-44FB-9F81-6090E58D6FE2}" srcOrd="0" destOrd="0" presId="urn:microsoft.com/office/officeart/2005/8/layout/hierarchy3"/>
    <dgm:cxn modelId="{E503A0EC-CEC1-4BB1-8EA4-830D81AAA352}" srcId="{4110C608-2581-4EFE-BC00-0ECFEFC14F9B}" destId="{850FAAC9-AA5D-42AF-95AE-072B23B49443}" srcOrd="0" destOrd="0" parTransId="{E2E238C5-35D5-45D8-8C8A-08965E4589F6}" sibTransId="{0F3A790C-CBA3-49F1-9835-F272FA5ED7C9}"/>
    <dgm:cxn modelId="{F0FFF294-37ED-4CFC-9D74-ADBD706A2661}" type="presOf" srcId="{444E3E51-F402-4222-A2E6-BA83575D7724}" destId="{8F41C921-00A8-4FD1-9389-CD1E9CA1EC70}" srcOrd="0" destOrd="0" presId="urn:microsoft.com/office/officeart/2005/8/layout/hierarchy3"/>
    <dgm:cxn modelId="{5D8258C8-EA2D-4718-A344-0F13EF427A37}" type="presOf" srcId="{6C3ECD51-0F68-420D-BADA-E2DA4A36DECE}" destId="{8F756D11-101B-4FAC-86FD-A8F95812548E}" srcOrd="0" destOrd="0" presId="urn:microsoft.com/office/officeart/2005/8/layout/hierarchy3"/>
    <dgm:cxn modelId="{E6365589-4B23-4CEE-B20A-30B3EC1168CD}" type="presOf" srcId="{2D032937-DFA4-4312-A64F-CCD5EA321EC4}" destId="{40A828A2-02AD-4F69-8058-00DB623E2048}" srcOrd="0" destOrd="0" presId="urn:microsoft.com/office/officeart/2005/8/layout/hierarchy3"/>
    <dgm:cxn modelId="{92B97221-5829-4DFA-91D3-30A7589E2703}" type="presOf" srcId="{4110C608-2581-4EFE-BC00-0ECFEFC14F9B}" destId="{E55D3791-4A93-4308-ABFB-DDF9CFC87E3F}" srcOrd="0" destOrd="0" presId="urn:microsoft.com/office/officeart/2005/8/layout/hierarchy3"/>
    <dgm:cxn modelId="{88484D83-268E-4DAC-9865-F790DC255CD8}" srcId="{9AF63E98-7617-4A20-A8A7-4B947FF95A8B}" destId="{6253E627-A3AB-4058-ABC9-C4BF3ED3BC66}" srcOrd="1" destOrd="0" parTransId="{2D032937-DFA4-4312-A64F-CCD5EA321EC4}" sibTransId="{A2395113-1984-41A9-84C0-3D9AC03883B4}"/>
    <dgm:cxn modelId="{12C3A466-4736-48B8-89BA-2297B9CEBECC}" srcId="{A122E5C4-E902-4846-8A20-013CDCFD0968}" destId="{9AF63E98-7617-4A20-A8A7-4B947FF95A8B}" srcOrd="1" destOrd="0" parTransId="{F47AE552-5D9A-4DEF-B108-97450CE0AFA0}" sibTransId="{A8A5D30D-17A7-4B9D-9407-ABBFC9B1396C}"/>
    <dgm:cxn modelId="{129106A7-6FDE-45C2-AB05-AA0BB8809629}" type="presOf" srcId="{9B1FC157-7D89-4E51-A110-AE77F5469373}" destId="{ED4A1BEF-DD32-48D5-9DBE-ADD6C6E3BCFA}" srcOrd="0" destOrd="0" presId="urn:microsoft.com/office/officeart/2005/8/layout/hierarchy3"/>
    <dgm:cxn modelId="{FAC8EA23-A625-4932-A4E3-1C8142B6E35E}" type="presOf" srcId="{7EC1165A-1D1C-41FC-AECF-F380E0B41949}" destId="{B336FE4A-3290-401F-973B-35908DF367AE}" srcOrd="0" destOrd="0" presId="urn:microsoft.com/office/officeart/2005/8/layout/hierarchy3"/>
    <dgm:cxn modelId="{2A2642D5-B233-4018-A39B-85D849B8BC09}" srcId="{9AF63E98-7617-4A20-A8A7-4B947FF95A8B}" destId="{C5C2C1DD-BF14-4536-9902-2E952BC67684}" srcOrd="0" destOrd="0" parTransId="{34DBE067-BE4D-4BDA-88D1-D2CE8B998615}" sibTransId="{A2541DCB-DD6F-4400-9523-65C2E0B49981}"/>
    <dgm:cxn modelId="{C7AFEC8F-CA35-4255-AF44-474B1A50435D}" type="presOf" srcId="{6253E627-A3AB-4058-ABC9-C4BF3ED3BC66}" destId="{E846210B-6376-4E8E-B331-13B80EA171EF}" srcOrd="0" destOrd="0" presId="urn:microsoft.com/office/officeart/2005/8/layout/hierarchy3"/>
    <dgm:cxn modelId="{C5A302CE-C73F-4576-9727-41D4D5E5A591}" type="presOf" srcId="{F52388A4-E118-4F70-AE43-3B6D42D7185D}" destId="{85480DD8-6263-4045-BCC8-6CD6D577051E}" srcOrd="0" destOrd="0" presId="urn:microsoft.com/office/officeart/2005/8/layout/hierarchy3"/>
    <dgm:cxn modelId="{04622098-6138-4A9A-AC24-1BAFD6015287}" type="presOf" srcId="{A122E5C4-E902-4846-8A20-013CDCFD0968}" destId="{FFB09DE9-6542-481D-8A7A-0B72477BCADE}" srcOrd="0" destOrd="0" presId="urn:microsoft.com/office/officeart/2005/8/layout/hierarchy3"/>
    <dgm:cxn modelId="{20820C4A-71E4-42C1-A98A-3C41C91FF2E0}" type="presOf" srcId="{23A02E6A-C73E-44CA-9A87-BE95BB4609D1}" destId="{F305C3F4-FEE0-4234-A972-B619B34F74E2}" srcOrd="0" destOrd="0" presId="urn:microsoft.com/office/officeart/2005/8/layout/hierarchy3"/>
    <dgm:cxn modelId="{C59F46CE-880C-436C-A57C-56A62D450D17}" type="presOf" srcId="{34DBE067-BE4D-4BDA-88D1-D2CE8B998615}" destId="{9AA94C32-5644-4142-9B55-7BE5A398C60A}" srcOrd="0" destOrd="0" presId="urn:microsoft.com/office/officeart/2005/8/layout/hierarchy3"/>
    <dgm:cxn modelId="{5D4E03CB-1F85-41DD-8E0F-A4FF509DBEAE}" type="presOf" srcId="{E5EDAE44-CE07-4011-B343-9FCD20EE4C2D}" destId="{1EF82AAB-AFE1-48E9-A6FA-2FDE58C07D66}" srcOrd="0" destOrd="0" presId="urn:microsoft.com/office/officeart/2005/8/layout/hierarchy3"/>
    <dgm:cxn modelId="{79BE684E-4368-45C7-B7D4-ADCD5CE4661D}" type="presOf" srcId="{7DF77588-F727-4A4E-8953-136F9ACE1F30}" destId="{A421C56F-503B-4F46-AB87-F0F2B115D7BC}" srcOrd="0" destOrd="0" presId="urn:microsoft.com/office/officeart/2005/8/layout/hierarchy3"/>
    <dgm:cxn modelId="{F6664731-CD0A-4185-8111-CF1EACF35716}" srcId="{9AF63E98-7617-4A20-A8A7-4B947FF95A8B}" destId="{7EC1165A-1D1C-41FC-AECF-F380E0B41949}" srcOrd="3" destOrd="0" parTransId="{9B1FC157-7D89-4E51-A110-AE77F5469373}" sibTransId="{4E118C9A-68A6-4896-BF29-20B24F00FE93}"/>
    <dgm:cxn modelId="{5D077420-FDE9-421C-8CAD-3C3D8C8DAA38}" srcId="{4110C608-2581-4EFE-BC00-0ECFEFC14F9B}" destId="{6C3ECD51-0F68-420D-BADA-E2DA4A36DECE}" srcOrd="2" destOrd="0" parTransId="{B84385D2-F84E-44D5-AC05-6169466B4C23}" sibTransId="{D94FC3D6-ED22-417E-81B1-4879D5425028}"/>
    <dgm:cxn modelId="{FE2B8945-8B12-4340-BEDF-D2ADE01F96E8}" type="presParOf" srcId="{FFB09DE9-6542-481D-8A7A-0B72477BCADE}" destId="{0AC702DE-3759-4EB6-8F59-7AAE055E4CE2}" srcOrd="0" destOrd="0" presId="urn:microsoft.com/office/officeart/2005/8/layout/hierarchy3"/>
    <dgm:cxn modelId="{3C134B03-2535-404B-8422-8F8789B3B32A}" type="presParOf" srcId="{0AC702DE-3759-4EB6-8F59-7AAE055E4CE2}" destId="{E914732F-76E7-4F2B-B86C-37D83D44DA0C}" srcOrd="0" destOrd="0" presId="urn:microsoft.com/office/officeart/2005/8/layout/hierarchy3"/>
    <dgm:cxn modelId="{C9BDDC5D-6334-436D-AA60-68670D6D692F}" type="presParOf" srcId="{E914732F-76E7-4F2B-B86C-37D83D44DA0C}" destId="{E55D3791-4A93-4308-ABFB-DDF9CFC87E3F}" srcOrd="0" destOrd="0" presId="urn:microsoft.com/office/officeart/2005/8/layout/hierarchy3"/>
    <dgm:cxn modelId="{042A7184-34A4-490D-A7E3-C8118AEC5D78}" type="presParOf" srcId="{E914732F-76E7-4F2B-B86C-37D83D44DA0C}" destId="{72C0F974-2206-4E52-AADC-C2869FDA58C0}" srcOrd="1" destOrd="0" presId="urn:microsoft.com/office/officeart/2005/8/layout/hierarchy3"/>
    <dgm:cxn modelId="{8BD30B36-3452-4121-8402-1ADE5B958484}" type="presParOf" srcId="{0AC702DE-3759-4EB6-8F59-7AAE055E4CE2}" destId="{92AF0A64-99BA-4377-B207-1A12038920A6}" srcOrd="1" destOrd="0" presId="urn:microsoft.com/office/officeart/2005/8/layout/hierarchy3"/>
    <dgm:cxn modelId="{1DD64DDC-DC79-433A-A73A-6B4A5AFA853F}" type="presParOf" srcId="{92AF0A64-99BA-4377-B207-1A12038920A6}" destId="{F9FE8B2D-4711-4D26-900D-F1D8BC7BACA5}" srcOrd="0" destOrd="0" presId="urn:microsoft.com/office/officeart/2005/8/layout/hierarchy3"/>
    <dgm:cxn modelId="{D0BEC42D-6DE9-4C96-A6DC-462110CA27BA}" type="presParOf" srcId="{92AF0A64-99BA-4377-B207-1A12038920A6}" destId="{68D2B8F1-E4A4-42AD-92D7-5733C2CA569C}" srcOrd="1" destOrd="0" presId="urn:microsoft.com/office/officeart/2005/8/layout/hierarchy3"/>
    <dgm:cxn modelId="{9219E37D-2957-45CA-973A-055B90B48CBB}" type="presParOf" srcId="{92AF0A64-99BA-4377-B207-1A12038920A6}" destId="{A421C56F-503B-4F46-AB87-F0F2B115D7BC}" srcOrd="2" destOrd="0" presId="urn:microsoft.com/office/officeart/2005/8/layout/hierarchy3"/>
    <dgm:cxn modelId="{5487D0E6-E9A5-4FCC-A56C-681909BDFD95}" type="presParOf" srcId="{92AF0A64-99BA-4377-B207-1A12038920A6}" destId="{85480DD8-6263-4045-BCC8-6CD6D577051E}" srcOrd="3" destOrd="0" presId="urn:microsoft.com/office/officeart/2005/8/layout/hierarchy3"/>
    <dgm:cxn modelId="{95BA13F7-315F-45BB-8C54-036CA00EA9A2}" type="presParOf" srcId="{92AF0A64-99BA-4377-B207-1A12038920A6}" destId="{AB471DBE-2FE9-44FB-9F81-6090E58D6FE2}" srcOrd="4" destOrd="0" presId="urn:microsoft.com/office/officeart/2005/8/layout/hierarchy3"/>
    <dgm:cxn modelId="{0267970C-2E25-45E4-AF5E-2FD9890993E5}" type="presParOf" srcId="{92AF0A64-99BA-4377-B207-1A12038920A6}" destId="{8F756D11-101B-4FAC-86FD-A8F95812548E}" srcOrd="5" destOrd="0" presId="urn:microsoft.com/office/officeart/2005/8/layout/hierarchy3"/>
    <dgm:cxn modelId="{EED22B52-8CA1-4B60-824D-2E9192C86130}" type="presParOf" srcId="{92AF0A64-99BA-4377-B207-1A12038920A6}" destId="{CBD5092B-B881-4816-BC72-631B633B4C91}" srcOrd="6" destOrd="0" presId="urn:microsoft.com/office/officeart/2005/8/layout/hierarchy3"/>
    <dgm:cxn modelId="{95F22C1F-1913-4D02-BAFC-05319B43C6B8}" type="presParOf" srcId="{92AF0A64-99BA-4377-B207-1A12038920A6}" destId="{F305C3F4-FEE0-4234-A972-B619B34F74E2}" srcOrd="7" destOrd="0" presId="urn:microsoft.com/office/officeart/2005/8/layout/hierarchy3"/>
    <dgm:cxn modelId="{0A3B241E-4848-40FB-BB1B-97B13F042EF0}" type="presParOf" srcId="{FFB09DE9-6542-481D-8A7A-0B72477BCADE}" destId="{88043DFA-B1E3-49CA-921C-62643ECF382D}" srcOrd="1" destOrd="0" presId="urn:microsoft.com/office/officeart/2005/8/layout/hierarchy3"/>
    <dgm:cxn modelId="{B15FB6FF-3240-455D-880C-A2041764C95D}" type="presParOf" srcId="{88043DFA-B1E3-49CA-921C-62643ECF382D}" destId="{47188AE4-BAB8-4FC8-89FD-0D67BE098B15}" srcOrd="0" destOrd="0" presId="urn:microsoft.com/office/officeart/2005/8/layout/hierarchy3"/>
    <dgm:cxn modelId="{42C88767-6B6D-4298-9CCA-D9862F6D8146}" type="presParOf" srcId="{47188AE4-BAB8-4FC8-89FD-0D67BE098B15}" destId="{8B3B2905-2CB9-4A8A-BFB3-440ECD5D3D16}" srcOrd="0" destOrd="0" presId="urn:microsoft.com/office/officeart/2005/8/layout/hierarchy3"/>
    <dgm:cxn modelId="{0D62BD17-07A0-442C-9503-8FEBBC942F7A}" type="presParOf" srcId="{47188AE4-BAB8-4FC8-89FD-0D67BE098B15}" destId="{AFC7574C-DB7B-4A76-A889-C3F81AD238E9}" srcOrd="1" destOrd="0" presId="urn:microsoft.com/office/officeart/2005/8/layout/hierarchy3"/>
    <dgm:cxn modelId="{C554AE0E-5629-4B28-9488-45E5AD023A7E}" type="presParOf" srcId="{88043DFA-B1E3-49CA-921C-62643ECF382D}" destId="{14B15ADB-F529-44E9-B4C6-9771354CB1EC}" srcOrd="1" destOrd="0" presId="urn:microsoft.com/office/officeart/2005/8/layout/hierarchy3"/>
    <dgm:cxn modelId="{138D7D4B-D0B8-451A-AB0B-4B80252952AE}" type="presParOf" srcId="{14B15ADB-F529-44E9-B4C6-9771354CB1EC}" destId="{9AA94C32-5644-4142-9B55-7BE5A398C60A}" srcOrd="0" destOrd="0" presId="urn:microsoft.com/office/officeart/2005/8/layout/hierarchy3"/>
    <dgm:cxn modelId="{ABA96580-35E0-460C-9275-1CA658888569}" type="presParOf" srcId="{14B15ADB-F529-44E9-B4C6-9771354CB1EC}" destId="{541680C0-582E-4E91-9A4E-CB8DE25127C1}" srcOrd="1" destOrd="0" presId="urn:microsoft.com/office/officeart/2005/8/layout/hierarchy3"/>
    <dgm:cxn modelId="{34D20E62-7FFB-4A2D-86CD-8BECB5DD3876}" type="presParOf" srcId="{14B15ADB-F529-44E9-B4C6-9771354CB1EC}" destId="{40A828A2-02AD-4F69-8058-00DB623E2048}" srcOrd="2" destOrd="0" presId="urn:microsoft.com/office/officeart/2005/8/layout/hierarchy3"/>
    <dgm:cxn modelId="{609B565E-5C67-4DB1-BCE7-B4B49218A816}" type="presParOf" srcId="{14B15ADB-F529-44E9-B4C6-9771354CB1EC}" destId="{E846210B-6376-4E8E-B331-13B80EA171EF}" srcOrd="3" destOrd="0" presId="urn:microsoft.com/office/officeart/2005/8/layout/hierarchy3"/>
    <dgm:cxn modelId="{89C5761E-3C13-49C6-9656-F0D9E835657C}" type="presParOf" srcId="{14B15ADB-F529-44E9-B4C6-9771354CB1EC}" destId="{1EF82AAB-AFE1-48E9-A6FA-2FDE58C07D66}" srcOrd="4" destOrd="0" presId="urn:microsoft.com/office/officeart/2005/8/layout/hierarchy3"/>
    <dgm:cxn modelId="{92A0E80C-EB6C-4B26-9212-8F8416264E26}" type="presParOf" srcId="{14B15ADB-F529-44E9-B4C6-9771354CB1EC}" destId="{8F41C921-00A8-4FD1-9389-CD1E9CA1EC70}" srcOrd="5" destOrd="0" presId="urn:microsoft.com/office/officeart/2005/8/layout/hierarchy3"/>
    <dgm:cxn modelId="{B2F04AF8-2406-426C-8DE3-4041658B75C3}" type="presParOf" srcId="{14B15ADB-F529-44E9-B4C6-9771354CB1EC}" destId="{ED4A1BEF-DD32-48D5-9DBE-ADD6C6E3BCFA}" srcOrd="6" destOrd="0" presId="urn:microsoft.com/office/officeart/2005/8/layout/hierarchy3"/>
    <dgm:cxn modelId="{40A0E307-6985-492D-B50E-F2BCBE12DCD3}" type="presParOf" srcId="{14B15ADB-F529-44E9-B4C6-9771354CB1EC}" destId="{B336FE4A-3290-401F-973B-35908DF367AE}" srcOrd="7" destOrd="0" presId="urn:microsoft.com/office/officeart/2005/8/layout/hierarchy3"/>
  </dgm:cxnLst>
  <dgm:bg>
    <a:effectLst>
      <a:outerShdw blurRad="50800" dist="50800" dir="5400000" algn="ctr" rotWithShape="0">
        <a:schemeClr val="accent1">
          <a:lumMod val="75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A0AE6-F0AF-49F1-9C59-DEA2EDACC4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24BB5-195B-47EF-BA73-34795E0CA45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注入直接量</a:t>
          </a:r>
          <a:endParaRPr lang="zh-CN" altLang="en-US" b="1" dirty="0">
            <a:latin typeface="+mn-ea"/>
            <a:ea typeface="+mn-ea"/>
          </a:endParaRPr>
        </a:p>
      </dgm:t>
    </dgm:pt>
    <dgm:pt modelId="{D1D45516-CDB8-4319-8029-17FC64D7100C}" cxnId="{03F80E0D-AEAC-4529-BED0-B32E3BB8B9C2}" type="parTrans">
      <dgm:prSet/>
      <dgm:spPr/>
      <dgm:t>
        <a:bodyPr/>
        <a:lstStyle/>
        <a:p>
          <a:endParaRPr lang="zh-CN" altLang="en-US"/>
        </a:p>
      </dgm:t>
    </dgm:pt>
    <dgm:pt modelId="{C1D598E6-EAF9-4A2E-AAE3-F5A5811228C8}" cxnId="{03F80E0D-AEAC-4529-BED0-B32E3BB8B9C2}" type="sibTrans">
      <dgm:prSet/>
      <dgm:spPr/>
      <dgm:t>
        <a:bodyPr/>
        <a:lstStyle/>
        <a:p>
          <a:endParaRPr lang="zh-CN" altLang="en-US"/>
        </a:p>
      </dgm:t>
    </dgm:pt>
    <dgm:pt modelId="{E73D2D87-BC08-40B5-8C62-DA2061419F57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引用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gm:t>
    </dgm:pt>
    <dgm:pt modelId="{90A6618B-5292-425A-A07E-CACBAEF67770}" cxnId="{1CD0063A-9E52-4E78-8429-5A52597D7CB3}" type="parTrans">
      <dgm:prSet/>
      <dgm:spPr/>
      <dgm:t>
        <a:bodyPr/>
        <a:lstStyle/>
        <a:p>
          <a:endParaRPr lang="zh-CN" altLang="en-US"/>
        </a:p>
      </dgm:t>
    </dgm:pt>
    <dgm:pt modelId="{5E294C07-46A8-45BB-95E2-B116F08DEEA1}" cxnId="{1CD0063A-9E52-4E78-8429-5A52597D7CB3}" type="sibTrans">
      <dgm:prSet/>
      <dgm:spPr/>
      <dgm:t>
        <a:bodyPr/>
        <a:lstStyle/>
        <a:p>
          <a:endParaRPr lang="zh-CN" altLang="en-US"/>
        </a:p>
      </dgm:t>
    </dgm:pt>
    <dgm:pt modelId="{D1D53CE7-A0B6-444E-9AEB-27D115B1CCB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&lt;ref&gt;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D0B577FB-2823-4966-A4A2-0FC95CB09FF8}" cxnId="{3B3EEBEF-079D-4F70-A2B5-C0DF90C3140C}" type="parTrans">
      <dgm:prSet/>
      <dgm:spPr/>
      <dgm:t>
        <a:bodyPr/>
        <a:lstStyle/>
        <a:p>
          <a:endParaRPr lang="zh-CN" altLang="en-US"/>
        </a:p>
      </dgm:t>
    </dgm:pt>
    <dgm:pt modelId="{75017FD6-107C-4742-85E6-FD4294EB7461}" cxnId="{3B3EEBEF-079D-4F70-A2B5-C0DF90C3140C}" type="sibTrans">
      <dgm:prSet/>
      <dgm:spPr/>
      <dgm:t>
        <a:bodyPr/>
        <a:lstStyle/>
        <a:p>
          <a:endParaRPr lang="zh-CN" altLang="en-US"/>
        </a:p>
      </dgm:t>
    </dgm:pt>
    <dgm:pt modelId="{CB4A06E0-A8C9-4645-A6C2-2813D7D431B9}">
      <dgm:prSet phldrT="[文本]"/>
      <dgm:spPr/>
      <dgm:t>
        <a:bodyPr/>
        <a:lstStyle/>
        <a:p>
          <a:r>
            <a:rPr lang="zh-CN" altLang="en-US" dirty="0" smtClean="0"/>
            <a:t>注意</a:t>
          </a:r>
          <a:r>
            <a:rPr lang="en-US" altLang="zh-CN" dirty="0" smtClean="0"/>
            <a:t>bean</a:t>
          </a:r>
          <a:r>
            <a:rPr lang="zh-CN" altLang="en-US" dirty="0" smtClean="0"/>
            <a:t>属性和 </a:t>
          </a:r>
          <a:r>
            <a:rPr lang="en-US" altLang="zh-CN" dirty="0" smtClean="0"/>
            <a:t>local </a:t>
          </a:r>
          <a:r>
            <a:rPr lang="zh-CN" altLang="en-US" dirty="0" smtClean="0"/>
            <a:t>属性的区别</a:t>
          </a:r>
          <a:endParaRPr lang="zh-CN" altLang="en-US" dirty="0"/>
        </a:p>
      </dgm:t>
    </dgm:pt>
    <dgm:pt modelId="{4569A003-8BFF-4444-8BED-D23E3ADB2928}" cxnId="{D791FB68-2D64-4BD3-90BB-D19ED9D2AD3F}" type="parTrans">
      <dgm:prSet/>
      <dgm:spPr/>
      <dgm:t>
        <a:bodyPr/>
        <a:lstStyle/>
        <a:p>
          <a:endParaRPr lang="zh-CN" altLang="en-US"/>
        </a:p>
      </dgm:t>
    </dgm:pt>
    <dgm:pt modelId="{FFD36FF0-3609-4F88-ABF9-50455030917F}" cxnId="{D791FB68-2D64-4BD3-90BB-D19ED9D2AD3F}" type="sibTrans">
      <dgm:prSet/>
      <dgm:spPr/>
      <dgm:t>
        <a:bodyPr/>
        <a:lstStyle/>
        <a:p>
          <a:endParaRPr lang="zh-CN" altLang="en-US"/>
        </a:p>
      </dgm:t>
    </dgm:pt>
    <dgm:pt modelId="{0B4E96F0-792B-4999-9DFC-D08589FB5749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使用内部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gm:t>
    </dgm:pt>
    <dgm:pt modelId="{A8ED9A0F-0C3A-47F4-9550-92CBE0978CE4}" cxnId="{6F37EB37-788A-4EF3-88E3-4A4874841753}" type="parTrans">
      <dgm:prSet/>
      <dgm:spPr/>
      <dgm:t>
        <a:bodyPr/>
        <a:lstStyle/>
        <a:p>
          <a:endParaRPr lang="zh-CN" altLang="en-US"/>
        </a:p>
      </dgm:t>
    </dgm:pt>
    <dgm:pt modelId="{90A858DA-5DBA-4E4C-BA85-B4346A7299C3}" cxnId="{6F37EB37-788A-4EF3-88E3-4A4874841753}" type="sibTrans">
      <dgm:prSet/>
      <dgm:spPr/>
      <dgm:t>
        <a:bodyPr/>
        <a:lstStyle/>
        <a:p>
          <a:endParaRPr lang="zh-CN" altLang="en-US"/>
        </a:p>
      </dgm:t>
    </dgm:pt>
    <dgm:pt modelId="{370AE093-D94D-413C-94B2-53E8C20E102B}">
      <dgm:prSet phldrT="[文本]"/>
      <dgm:spPr/>
      <dgm:t>
        <a:bodyPr/>
        <a:lstStyle/>
        <a:p>
          <a:r>
            <a:rPr lang="en-US" altLang="en-US" dirty="0" smtClean="0"/>
            <a:t>&lt;property name="</a:t>
          </a:r>
          <a:r>
            <a:rPr lang="en-US" altLang="en-US" dirty="0" err="1" smtClean="0"/>
            <a:t>dao</a:t>
          </a:r>
          <a:r>
            <a:rPr lang="en-US" altLang="en-US" dirty="0" smtClean="0"/>
            <a:t>"&gt;</a:t>
          </a:r>
          <a:endParaRPr lang="zh-CN" altLang="en-US" dirty="0"/>
        </a:p>
      </dgm:t>
    </dgm:pt>
    <dgm:pt modelId="{6C67360D-1E90-40AD-90FF-C92EBD2F8972}" cxnId="{95406DBB-AAE1-4AE7-AA0C-68FA35E347C4}" type="parTrans">
      <dgm:prSet/>
      <dgm:spPr/>
      <dgm:t>
        <a:bodyPr/>
        <a:lstStyle/>
        <a:p>
          <a:endParaRPr lang="zh-CN" altLang="en-US"/>
        </a:p>
      </dgm:t>
    </dgm:pt>
    <dgm:pt modelId="{36B423B6-3631-4922-8791-799E1F24BD24}" cxnId="{95406DBB-AAE1-4AE7-AA0C-68FA35E347C4}" type="sibTrans">
      <dgm:prSet/>
      <dgm:spPr/>
      <dgm:t>
        <a:bodyPr/>
        <a:lstStyle/>
        <a:p>
          <a:endParaRPr lang="zh-CN" altLang="en-US"/>
        </a:p>
      </dgm:t>
    </dgm:pt>
    <dgm:pt modelId="{A225BDD3-7EC2-4835-B6AA-C207DAD954CC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注入集合类型的属性</a:t>
          </a:r>
          <a:endParaRPr lang="zh-CN" altLang="en-US" b="1" dirty="0">
            <a:latin typeface="+mn-ea"/>
            <a:ea typeface="+mn-ea"/>
          </a:endParaRPr>
        </a:p>
      </dgm:t>
    </dgm:pt>
    <dgm:pt modelId="{10B6F7B3-646A-4052-98A8-A2A7EA20CE78}" cxnId="{DE5828C8-C2C2-4046-BB6C-5E0E8B4BAA59}" type="parTrans">
      <dgm:prSet/>
      <dgm:spPr/>
      <dgm:t>
        <a:bodyPr/>
        <a:lstStyle/>
        <a:p>
          <a:endParaRPr lang="zh-CN" altLang="en-US"/>
        </a:p>
      </dgm:t>
    </dgm:pt>
    <dgm:pt modelId="{93FC0332-5789-4888-A6BB-51829520D785}" cxnId="{DE5828C8-C2C2-4046-BB6C-5E0E8B4BAA59}" type="sibTrans">
      <dgm:prSet/>
      <dgm:spPr/>
      <dgm:t>
        <a:bodyPr/>
        <a:lstStyle/>
        <a:p>
          <a:endParaRPr lang="zh-CN" altLang="en-US"/>
        </a:p>
      </dgm:t>
    </dgm:pt>
    <dgm:pt modelId="{CBC9E2BD-244E-4961-A69A-0956218D1A4D}">
      <dgm:prSet phldrT="[文本]"/>
      <dgm:spPr/>
      <dgm:t>
        <a:bodyPr/>
        <a:lstStyle/>
        <a:p>
          <a:r>
            <a:rPr lang="zh-CN" altLang="en-US" dirty="0" smtClean="0"/>
            <a:t>分别使用</a:t>
          </a:r>
          <a:r>
            <a:rPr lang="en-US" altLang="zh-CN" dirty="0" smtClean="0"/>
            <a:t>&lt;list&gt;</a:t>
          </a:r>
          <a:r>
            <a:rPr lang="zh-CN" altLang="en-US" dirty="0" smtClean="0"/>
            <a:t>、</a:t>
          </a:r>
          <a:r>
            <a:rPr lang="en-US" altLang="zh-CN" dirty="0" smtClean="0"/>
            <a:t>&lt;set&gt;</a:t>
          </a:r>
          <a:r>
            <a:rPr lang="zh-CN" altLang="en-US" dirty="0" smtClean="0"/>
            <a:t>、</a:t>
          </a:r>
          <a:r>
            <a:rPr lang="en-US" altLang="zh-CN" dirty="0" smtClean="0"/>
            <a:t>&lt;map&gt;</a:t>
          </a:r>
          <a:r>
            <a:rPr lang="zh-CN" altLang="en-US" dirty="0" smtClean="0"/>
            <a:t>、</a:t>
          </a:r>
          <a:r>
            <a:rPr lang="en-US" altLang="zh-CN" dirty="0" smtClean="0"/>
            <a:t>&lt;props&gt;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A8E919FF-721D-4D38-B123-06C3385DDFB5}" cxnId="{F9C8A2E8-B789-4A17-AB06-48B96E345FA6}" type="parTrans">
      <dgm:prSet/>
      <dgm:spPr/>
      <dgm:t>
        <a:bodyPr/>
        <a:lstStyle/>
        <a:p>
          <a:endParaRPr lang="zh-CN" altLang="en-US"/>
        </a:p>
      </dgm:t>
    </dgm:pt>
    <dgm:pt modelId="{67ACD8E7-D66F-4B49-A31F-6DF1D3F8F53B}" cxnId="{F9C8A2E8-B789-4A17-AB06-48B96E345FA6}" type="sibTrans">
      <dgm:prSet/>
      <dgm:spPr/>
      <dgm:t>
        <a:bodyPr/>
        <a:lstStyle/>
        <a:p>
          <a:endParaRPr lang="zh-CN" altLang="en-US"/>
        </a:p>
      </dgm:t>
    </dgm:pt>
    <dgm:pt modelId="{FB7B779E-7818-49C5-BE4E-89A2121A3A1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</a:t>
          </a:r>
          <a:r>
            <a:rPr lang="en-US" altLang="en-US" b="1" dirty="0" smtClean="0">
              <a:latin typeface="+mn-ea"/>
              <a:ea typeface="+mn-ea"/>
            </a:rPr>
            <a:t>null </a:t>
          </a:r>
          <a:r>
            <a:rPr lang="zh-CN" altLang="en-US" b="1" dirty="0" smtClean="0">
              <a:latin typeface="+mn-ea"/>
              <a:ea typeface="+mn-ea"/>
            </a:rPr>
            <a:t>和空字符串值</a:t>
          </a:r>
          <a:endParaRPr lang="zh-CN" altLang="en-US" b="1" dirty="0">
            <a:latin typeface="+mn-ea"/>
            <a:ea typeface="+mn-ea"/>
          </a:endParaRPr>
        </a:p>
      </dgm:t>
    </dgm:pt>
    <dgm:pt modelId="{221FBAEA-F34B-4E71-8BDC-E3F07232A2B0}" cxnId="{3EB32C77-8605-4288-A3EA-4FFC345E1A74}" type="parTrans">
      <dgm:prSet/>
      <dgm:spPr/>
      <dgm:t>
        <a:bodyPr/>
        <a:lstStyle/>
        <a:p>
          <a:endParaRPr lang="zh-CN" altLang="en-US"/>
        </a:p>
      </dgm:t>
    </dgm:pt>
    <dgm:pt modelId="{41748A3C-9C65-4243-A66E-A04F820E36BA}" cxnId="{3EB32C77-8605-4288-A3EA-4FFC345E1A74}" type="sibTrans">
      <dgm:prSet/>
      <dgm:spPr/>
      <dgm:t>
        <a:bodyPr/>
        <a:lstStyle/>
        <a:p>
          <a:endParaRPr lang="zh-CN" altLang="en-US"/>
        </a:p>
      </dgm:t>
    </dgm:pt>
    <dgm:pt modelId="{EC4A0F97-6E54-4762-AC99-A9B12B68545D}">
      <dgm:prSet phldrT="[文本]"/>
      <dgm:spPr/>
      <dgm:t>
        <a:bodyPr/>
        <a:lstStyle/>
        <a:p>
          <a:r>
            <a:rPr lang="zh-CN" altLang="en-US" dirty="0" smtClean="0"/>
            <a:t>注意特殊字符的处理</a:t>
          </a:r>
          <a:endParaRPr lang="zh-CN" altLang="en-US" dirty="0"/>
        </a:p>
      </dgm:t>
    </dgm:pt>
    <dgm:pt modelId="{6FE6985C-AD50-4C31-A5FC-1029E0CB4FC4}" cxnId="{B0AD7DD3-DBDB-41B5-8487-8C680B277587}" type="sibTrans">
      <dgm:prSet/>
      <dgm:spPr/>
      <dgm:t>
        <a:bodyPr/>
        <a:lstStyle/>
        <a:p>
          <a:endParaRPr lang="zh-CN" altLang="en-US"/>
        </a:p>
      </dgm:t>
    </dgm:pt>
    <dgm:pt modelId="{144CC806-3ACA-44C6-84CD-2699CC4A9C96}" cxnId="{B0AD7DD3-DBDB-41B5-8487-8C680B277587}" type="parTrans">
      <dgm:prSet/>
      <dgm:spPr/>
      <dgm:t>
        <a:bodyPr/>
        <a:lstStyle/>
        <a:p>
          <a:endParaRPr lang="zh-CN" altLang="en-US"/>
        </a:p>
      </dgm:t>
    </dgm:pt>
    <dgm:pt modelId="{AA94D223-5D29-4BB2-B7D1-CC8550F7E53E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&lt;value&gt;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255E3DA5-BA25-4081-A737-A4EBFB797586}" cxnId="{F51CB25F-B99E-46C5-B0EA-2FA1B438ECEA}" type="sibTrans">
      <dgm:prSet/>
      <dgm:spPr/>
      <dgm:t>
        <a:bodyPr/>
        <a:lstStyle/>
        <a:p>
          <a:endParaRPr lang="zh-CN" altLang="en-US"/>
        </a:p>
      </dgm:t>
    </dgm:pt>
    <dgm:pt modelId="{1E38F41C-F1AE-4405-8596-AE3F10E2E22A}" cxnId="{F51CB25F-B99E-46C5-B0EA-2FA1B438ECEA}" type="parTrans">
      <dgm:prSet/>
      <dgm:spPr/>
      <dgm:t>
        <a:bodyPr/>
        <a:lstStyle/>
        <a:p>
          <a:endParaRPr lang="zh-CN" altLang="en-US"/>
        </a:p>
      </dgm:t>
    </dgm:pt>
    <dgm:pt modelId="{901D49EE-0D4E-4818-B418-BBD513F1B8C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en-US" dirty="0" smtClean="0"/>
            <a:t>&lt;null/&gt;</a:t>
          </a:r>
          <a:r>
            <a:rPr lang="zh-CN" altLang="en-US" dirty="0" smtClean="0"/>
            <a:t>注入</a:t>
          </a:r>
          <a:r>
            <a:rPr lang="en-US" altLang="en-US" dirty="0" smtClean="0"/>
            <a:t>null </a:t>
          </a:r>
          <a:r>
            <a:rPr lang="zh-CN" altLang="en-US" dirty="0" smtClean="0"/>
            <a:t>值</a:t>
          </a:r>
          <a:endParaRPr lang="zh-CN" altLang="en-US" dirty="0"/>
        </a:p>
      </dgm:t>
    </dgm:pt>
    <dgm:pt modelId="{1F393C63-B976-4137-B271-4640F7471CF1}" cxnId="{8DA3541C-23F7-4E98-A98C-806BB6D57F03}" type="parTrans">
      <dgm:prSet/>
      <dgm:spPr/>
      <dgm:t>
        <a:bodyPr/>
        <a:lstStyle/>
        <a:p>
          <a:endParaRPr lang="zh-CN" altLang="en-US"/>
        </a:p>
      </dgm:t>
    </dgm:pt>
    <dgm:pt modelId="{0F288D93-2871-478E-9511-7D3571BDD022}" cxnId="{8DA3541C-23F7-4E98-A98C-806BB6D57F03}" type="sibTrans">
      <dgm:prSet/>
      <dgm:spPr/>
      <dgm:t>
        <a:bodyPr/>
        <a:lstStyle/>
        <a:p>
          <a:endParaRPr lang="zh-CN" altLang="en-US"/>
        </a:p>
      </dgm:t>
    </dgm:pt>
    <dgm:pt modelId="{F4FC7AD5-8A25-4828-9277-1A251C0F63D1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en-US" dirty="0" smtClean="0"/>
            <a:t>&lt;value&gt;&lt;/value&gt;</a:t>
          </a:r>
          <a:r>
            <a:rPr lang="zh-CN" altLang="en-US" dirty="0" smtClean="0"/>
            <a:t>注入空字符串值</a:t>
          </a:r>
          <a:endParaRPr lang="zh-CN" altLang="en-US" dirty="0"/>
        </a:p>
      </dgm:t>
    </dgm:pt>
    <dgm:pt modelId="{B55FC6FA-C2BB-4E34-98E1-16CE3A5E3E0C}" cxnId="{59684D2D-10A1-4E3E-863D-122037FECA1A}" type="parTrans">
      <dgm:prSet/>
      <dgm:spPr/>
      <dgm:t>
        <a:bodyPr/>
        <a:lstStyle/>
        <a:p>
          <a:endParaRPr lang="zh-CN" altLang="en-US"/>
        </a:p>
      </dgm:t>
    </dgm:pt>
    <dgm:pt modelId="{2E68A0E2-67B6-4DFB-8F3A-6213ABD66F32}" cxnId="{59684D2D-10A1-4E3E-863D-122037FECA1A}" type="sibTrans">
      <dgm:prSet/>
      <dgm:spPr/>
      <dgm:t>
        <a:bodyPr/>
        <a:lstStyle/>
        <a:p>
          <a:endParaRPr lang="zh-CN" altLang="en-US"/>
        </a:p>
      </dgm:t>
    </dgm:pt>
    <dgm:pt modelId="{1E46A164-6759-4B17-BF54-D2FCACB8D94D}">
      <dgm:prSet phldrT="[文本]"/>
      <dgm:spPr/>
      <dgm:t>
        <a:bodyPr/>
        <a:lstStyle/>
        <a:p>
          <a:r>
            <a:rPr lang="en-US" altLang="en-US" dirty="0" smtClean="0"/>
            <a:t>      </a:t>
          </a:r>
          <a:r>
            <a:rPr lang="en-US" altLang="en-US" baseline="0" dirty="0" smtClean="0">
              <a:solidFill>
                <a:srgbClr val="FF0000"/>
              </a:solidFill>
            </a:rPr>
            <a:t>&lt;bean  class="</a:t>
          </a:r>
          <a:r>
            <a:rPr lang="en-US" baseline="0" dirty="0" err="1" smtClean="0">
              <a:solidFill>
                <a:srgbClr val="FF0000"/>
              </a:solidFill>
            </a:rPr>
            <a:t>dao.impl.UserDaoImpl</a:t>
          </a:r>
          <a:r>
            <a:rPr lang="en-US" altLang="en-US" baseline="0" dirty="0" smtClean="0">
              <a:solidFill>
                <a:srgbClr val="FF0000"/>
              </a:solidFill>
            </a:rPr>
            <a:t>"/&gt;</a:t>
          </a:r>
          <a:r>
            <a:rPr lang="en-US" altLang="en-US" dirty="0" smtClean="0"/>
            <a:t>&lt;/property&gt;</a:t>
          </a:r>
          <a:endParaRPr lang="zh-CN" altLang="en-US" dirty="0"/>
        </a:p>
      </dgm:t>
    </dgm:pt>
    <dgm:pt modelId="{A1CD8A3D-77B1-4AF1-9767-7B03E1FF147C}" cxnId="{392E276A-075A-44AB-848A-42392D8D4938}" type="parTrans">
      <dgm:prSet/>
      <dgm:spPr/>
      <dgm:t>
        <a:bodyPr/>
        <a:lstStyle/>
        <a:p>
          <a:endParaRPr lang="zh-CN" altLang="en-US"/>
        </a:p>
      </dgm:t>
    </dgm:pt>
    <dgm:pt modelId="{E132BB74-6373-483E-8340-48F2F88E0A31}" cxnId="{392E276A-075A-44AB-848A-42392D8D4938}" type="sibTrans">
      <dgm:prSet/>
      <dgm:spPr/>
      <dgm:t>
        <a:bodyPr/>
        <a:lstStyle/>
        <a:p>
          <a:endParaRPr lang="zh-CN" altLang="en-US"/>
        </a:p>
      </dgm:t>
    </dgm:pt>
    <dgm:pt modelId="{9CBC963F-C973-4ED1-9AFC-6F121F5A8A6A}" type="pres">
      <dgm:prSet presAssocID="{AA9A0AE6-F0AF-49F1-9C59-DEA2EDACC4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E29D61-F12F-4391-B096-CE234783595B}" type="pres">
      <dgm:prSet presAssocID="{BE924BB5-195B-47EF-BA73-34795E0CA452}" presName="linNode" presStyleCnt="0"/>
      <dgm:spPr/>
    </dgm:pt>
    <dgm:pt modelId="{30986EA6-2FAC-47C8-AA52-5FFC8D9E68F5}" type="pres">
      <dgm:prSet presAssocID="{BE924BB5-195B-47EF-BA73-34795E0CA452}" presName="parentText" presStyleLbl="node1" presStyleIdx="0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1AA137-2B31-4F37-A0D4-668FA0DC7A09}" type="pres">
      <dgm:prSet presAssocID="{BE924BB5-195B-47EF-BA73-34795E0CA45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B7BC7-6366-4147-95A7-D337A6F7B414}" type="pres">
      <dgm:prSet presAssocID="{C1D598E6-EAF9-4A2E-AAE3-F5A5811228C8}" presName="sp" presStyleCnt="0"/>
      <dgm:spPr/>
    </dgm:pt>
    <dgm:pt modelId="{3B87589B-66AB-4C05-879C-CDFBE39836AB}" type="pres">
      <dgm:prSet presAssocID="{E73D2D87-BC08-40B5-8C62-DA2061419F57}" presName="linNode" presStyleCnt="0"/>
      <dgm:spPr/>
    </dgm:pt>
    <dgm:pt modelId="{A439F5D5-C27B-4DCA-87B1-9DD1F775EBE2}" type="pres">
      <dgm:prSet presAssocID="{E73D2D87-BC08-40B5-8C62-DA2061419F57}" presName="parentText" presStyleLbl="node1" presStyleIdx="1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C1AC3-8614-4FDC-B072-4607264BDDC6}" type="pres">
      <dgm:prSet presAssocID="{E73D2D87-BC08-40B5-8C62-DA2061419F5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21F34-E782-4993-991B-747D6A498FB5}" type="pres">
      <dgm:prSet presAssocID="{5E294C07-46A8-45BB-95E2-B116F08DEEA1}" presName="sp" presStyleCnt="0"/>
      <dgm:spPr/>
    </dgm:pt>
    <dgm:pt modelId="{31D5543A-A295-47AC-BE78-E6B4DAB6BC09}" type="pres">
      <dgm:prSet presAssocID="{0B4E96F0-792B-4999-9DFC-D08589FB5749}" presName="linNode" presStyleCnt="0"/>
      <dgm:spPr/>
    </dgm:pt>
    <dgm:pt modelId="{7BA64675-15CF-4284-B77A-3C05569FEC8C}" type="pres">
      <dgm:prSet presAssocID="{0B4E96F0-792B-4999-9DFC-D08589FB5749}" presName="parentText" presStyleLbl="node1" presStyleIdx="2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57C23-0CBA-490B-885D-9856D6D27427}" type="pres">
      <dgm:prSet presAssocID="{0B4E96F0-792B-4999-9DFC-D08589FB574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7C5D2-F248-41E3-9894-87C49E71E49D}" type="pres">
      <dgm:prSet presAssocID="{90A858DA-5DBA-4E4C-BA85-B4346A7299C3}" presName="sp" presStyleCnt="0"/>
      <dgm:spPr/>
    </dgm:pt>
    <dgm:pt modelId="{C0ACAFC2-0DF4-45BF-A4BD-909C28EAB629}" type="pres">
      <dgm:prSet presAssocID="{A225BDD3-7EC2-4835-B6AA-C207DAD954CC}" presName="linNode" presStyleCnt="0"/>
      <dgm:spPr/>
    </dgm:pt>
    <dgm:pt modelId="{E5CDF86E-23E9-4ED3-A28D-E00FB967B9E2}" type="pres">
      <dgm:prSet presAssocID="{A225BDD3-7EC2-4835-B6AA-C207DAD954CC}" presName="parentText" presStyleLbl="node1" presStyleIdx="3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CEFEA-2C5D-426E-A7DB-7B457ED0D122}" type="pres">
      <dgm:prSet presAssocID="{A225BDD3-7EC2-4835-B6AA-C207DAD954C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585BE-5E59-4D78-8D07-CCE53B28CAD8}" type="pres">
      <dgm:prSet presAssocID="{93FC0332-5789-4888-A6BB-51829520D785}" presName="sp" presStyleCnt="0"/>
      <dgm:spPr/>
    </dgm:pt>
    <dgm:pt modelId="{D1A36163-7AA0-4774-A854-D7276B4DBB8B}" type="pres">
      <dgm:prSet presAssocID="{FB7B779E-7818-49C5-BE4E-89A2121A3A1A}" presName="linNode" presStyleCnt="0"/>
      <dgm:spPr/>
    </dgm:pt>
    <dgm:pt modelId="{4B2FADCB-3DF5-4FDA-8BF3-5EBCED56B7D5}" type="pres">
      <dgm:prSet presAssocID="{FB7B779E-7818-49C5-BE4E-89A2121A3A1A}" presName="parentText" presStyleLbl="node1" presStyleIdx="4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CF608-F41F-43CF-8295-49778AF69E4A}" type="pres">
      <dgm:prSet presAssocID="{FB7B779E-7818-49C5-BE4E-89A2121A3A1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E45BC0-023F-4274-B928-DA7F4F570F08}" type="presOf" srcId="{F4FC7AD5-8A25-4828-9277-1A251C0F63D1}" destId="{30FCF608-F41F-43CF-8295-49778AF69E4A}" srcOrd="0" destOrd="1" presId="urn:microsoft.com/office/officeart/2005/8/layout/vList5"/>
    <dgm:cxn modelId="{3EB32C77-8605-4288-A3EA-4FFC345E1A74}" srcId="{AA9A0AE6-F0AF-49F1-9C59-DEA2EDACC456}" destId="{FB7B779E-7818-49C5-BE4E-89A2121A3A1A}" srcOrd="4" destOrd="0" parTransId="{221FBAEA-F34B-4E71-8BDC-E3F07232A2B0}" sibTransId="{41748A3C-9C65-4243-A66E-A04F820E36BA}"/>
    <dgm:cxn modelId="{B0AD7DD3-DBDB-41B5-8487-8C680B277587}" srcId="{BE924BB5-195B-47EF-BA73-34795E0CA452}" destId="{EC4A0F97-6E54-4762-AC99-A9B12B68545D}" srcOrd="1" destOrd="0" parTransId="{144CC806-3ACA-44C6-84CD-2699CC4A9C96}" sibTransId="{6FE6985C-AD50-4C31-A5FC-1029E0CB4FC4}"/>
    <dgm:cxn modelId="{8210AA0D-B9A4-4A2A-AFF0-2BD815E5F07B}" type="presOf" srcId="{FB7B779E-7818-49C5-BE4E-89A2121A3A1A}" destId="{4B2FADCB-3DF5-4FDA-8BF3-5EBCED56B7D5}" srcOrd="0" destOrd="0" presId="urn:microsoft.com/office/officeart/2005/8/layout/vList5"/>
    <dgm:cxn modelId="{6B39FA77-3A12-450D-9240-963388445D72}" type="presOf" srcId="{BE924BB5-195B-47EF-BA73-34795E0CA452}" destId="{30986EA6-2FAC-47C8-AA52-5FFC8D9E68F5}" srcOrd="0" destOrd="0" presId="urn:microsoft.com/office/officeart/2005/8/layout/vList5"/>
    <dgm:cxn modelId="{D791FB68-2D64-4BD3-90BB-D19ED9D2AD3F}" srcId="{E73D2D87-BC08-40B5-8C62-DA2061419F57}" destId="{CB4A06E0-A8C9-4645-A6C2-2813D7D431B9}" srcOrd="1" destOrd="0" parTransId="{4569A003-8BFF-4444-8BED-D23E3ADB2928}" sibTransId="{FFD36FF0-3609-4F88-ABF9-50455030917F}"/>
    <dgm:cxn modelId="{D22AD1B0-207C-4A77-A9ED-131402FFB093}" type="presOf" srcId="{370AE093-D94D-413C-94B2-53E8C20E102B}" destId="{5D657C23-0CBA-490B-885D-9856D6D27427}" srcOrd="0" destOrd="0" presId="urn:microsoft.com/office/officeart/2005/8/layout/vList5"/>
    <dgm:cxn modelId="{03F80E0D-AEAC-4529-BED0-B32E3BB8B9C2}" srcId="{AA9A0AE6-F0AF-49F1-9C59-DEA2EDACC456}" destId="{BE924BB5-195B-47EF-BA73-34795E0CA452}" srcOrd="0" destOrd="0" parTransId="{D1D45516-CDB8-4319-8029-17FC64D7100C}" sibTransId="{C1D598E6-EAF9-4A2E-AAE3-F5A5811228C8}"/>
    <dgm:cxn modelId="{7D20951D-F5E3-46D0-89A1-5E52B5D4E1F5}" type="presOf" srcId="{D1D53CE7-A0B6-444E-9AEB-27D115B1CCB3}" destId="{6C7C1AC3-8614-4FDC-B072-4607264BDDC6}" srcOrd="0" destOrd="0" presId="urn:microsoft.com/office/officeart/2005/8/layout/vList5"/>
    <dgm:cxn modelId="{B46F6AC6-6BC4-44A0-8A08-9BD474C55164}" type="presOf" srcId="{EC4A0F97-6E54-4762-AC99-A9B12B68545D}" destId="{7F1AA137-2B31-4F37-A0D4-668FA0DC7A09}" srcOrd="0" destOrd="1" presId="urn:microsoft.com/office/officeart/2005/8/layout/vList5"/>
    <dgm:cxn modelId="{3956B549-D6CE-4E69-A688-D564D01C840B}" type="presOf" srcId="{0B4E96F0-792B-4999-9DFC-D08589FB5749}" destId="{7BA64675-15CF-4284-B77A-3C05569FEC8C}" srcOrd="0" destOrd="0" presId="urn:microsoft.com/office/officeart/2005/8/layout/vList5"/>
    <dgm:cxn modelId="{7EB8A06E-ABF7-4893-9DF9-FD5735F27A76}" type="presOf" srcId="{AA9A0AE6-F0AF-49F1-9C59-DEA2EDACC456}" destId="{9CBC963F-C973-4ED1-9AFC-6F121F5A8A6A}" srcOrd="0" destOrd="0" presId="urn:microsoft.com/office/officeart/2005/8/layout/vList5"/>
    <dgm:cxn modelId="{7CE2FE78-A142-4C8A-8778-2FD833413829}" type="presOf" srcId="{CBC9E2BD-244E-4961-A69A-0956218D1A4D}" destId="{F6ECEFEA-2C5D-426E-A7DB-7B457ED0D122}" srcOrd="0" destOrd="0" presId="urn:microsoft.com/office/officeart/2005/8/layout/vList5"/>
    <dgm:cxn modelId="{8D86FE9B-CA02-4580-AC09-F8C569BD9EC3}" type="presOf" srcId="{E73D2D87-BC08-40B5-8C62-DA2061419F57}" destId="{A439F5D5-C27B-4DCA-87B1-9DD1F775EBE2}" srcOrd="0" destOrd="0" presId="urn:microsoft.com/office/officeart/2005/8/layout/vList5"/>
    <dgm:cxn modelId="{3B3EEBEF-079D-4F70-A2B5-C0DF90C3140C}" srcId="{E73D2D87-BC08-40B5-8C62-DA2061419F57}" destId="{D1D53CE7-A0B6-444E-9AEB-27D115B1CCB3}" srcOrd="0" destOrd="0" parTransId="{D0B577FB-2823-4966-A4A2-0FC95CB09FF8}" sibTransId="{75017FD6-107C-4742-85E6-FD4294EB7461}"/>
    <dgm:cxn modelId="{23D2F9A7-3B2E-4441-891E-B735435724DF}" type="presOf" srcId="{A225BDD3-7EC2-4835-B6AA-C207DAD954CC}" destId="{E5CDF86E-23E9-4ED3-A28D-E00FB967B9E2}" srcOrd="0" destOrd="0" presId="urn:microsoft.com/office/officeart/2005/8/layout/vList5"/>
    <dgm:cxn modelId="{8DA3541C-23F7-4E98-A98C-806BB6D57F03}" srcId="{FB7B779E-7818-49C5-BE4E-89A2121A3A1A}" destId="{901D49EE-0D4E-4818-B418-BBD513F1B8C2}" srcOrd="0" destOrd="0" parTransId="{1F393C63-B976-4137-B271-4640F7471CF1}" sibTransId="{0F288D93-2871-478E-9511-7D3571BDD022}"/>
    <dgm:cxn modelId="{F51CB25F-B99E-46C5-B0EA-2FA1B438ECEA}" srcId="{BE924BB5-195B-47EF-BA73-34795E0CA452}" destId="{AA94D223-5D29-4BB2-B7D1-CC8550F7E53E}" srcOrd="0" destOrd="0" parTransId="{1E38F41C-F1AE-4405-8596-AE3F10E2E22A}" sibTransId="{255E3DA5-BA25-4081-A737-A4EBFB797586}"/>
    <dgm:cxn modelId="{59684D2D-10A1-4E3E-863D-122037FECA1A}" srcId="{FB7B779E-7818-49C5-BE4E-89A2121A3A1A}" destId="{F4FC7AD5-8A25-4828-9277-1A251C0F63D1}" srcOrd="1" destOrd="0" parTransId="{B55FC6FA-C2BB-4E34-98E1-16CE3A5E3E0C}" sibTransId="{2E68A0E2-67B6-4DFB-8F3A-6213ABD66F32}"/>
    <dgm:cxn modelId="{95406DBB-AAE1-4AE7-AA0C-68FA35E347C4}" srcId="{0B4E96F0-792B-4999-9DFC-D08589FB5749}" destId="{370AE093-D94D-413C-94B2-53E8C20E102B}" srcOrd="0" destOrd="0" parTransId="{6C67360D-1E90-40AD-90FF-C92EBD2F8972}" sibTransId="{36B423B6-3631-4922-8791-799E1F24BD24}"/>
    <dgm:cxn modelId="{F9C8A2E8-B789-4A17-AB06-48B96E345FA6}" srcId="{A225BDD3-7EC2-4835-B6AA-C207DAD954CC}" destId="{CBC9E2BD-244E-4961-A69A-0956218D1A4D}" srcOrd="0" destOrd="0" parTransId="{A8E919FF-721D-4D38-B123-06C3385DDFB5}" sibTransId="{67ACD8E7-D66F-4B49-A31F-6DF1D3F8F53B}"/>
    <dgm:cxn modelId="{1CD0063A-9E52-4E78-8429-5A52597D7CB3}" srcId="{AA9A0AE6-F0AF-49F1-9C59-DEA2EDACC456}" destId="{E73D2D87-BC08-40B5-8C62-DA2061419F57}" srcOrd="1" destOrd="0" parTransId="{90A6618B-5292-425A-A07E-CACBAEF67770}" sibTransId="{5E294C07-46A8-45BB-95E2-B116F08DEEA1}"/>
    <dgm:cxn modelId="{D6024DF1-A839-4445-9652-0EA82A068081}" type="presOf" srcId="{1E46A164-6759-4B17-BF54-D2FCACB8D94D}" destId="{5D657C23-0CBA-490B-885D-9856D6D27427}" srcOrd="0" destOrd="1" presId="urn:microsoft.com/office/officeart/2005/8/layout/vList5"/>
    <dgm:cxn modelId="{392E276A-075A-44AB-848A-42392D8D4938}" srcId="{0B4E96F0-792B-4999-9DFC-D08589FB5749}" destId="{1E46A164-6759-4B17-BF54-D2FCACB8D94D}" srcOrd="1" destOrd="0" parTransId="{A1CD8A3D-77B1-4AF1-9767-7B03E1FF147C}" sibTransId="{E132BB74-6373-483E-8340-48F2F88E0A31}"/>
    <dgm:cxn modelId="{6F37EB37-788A-4EF3-88E3-4A4874841753}" srcId="{AA9A0AE6-F0AF-49F1-9C59-DEA2EDACC456}" destId="{0B4E96F0-792B-4999-9DFC-D08589FB5749}" srcOrd="2" destOrd="0" parTransId="{A8ED9A0F-0C3A-47F4-9550-92CBE0978CE4}" sibTransId="{90A858DA-5DBA-4E4C-BA85-B4346A7299C3}"/>
    <dgm:cxn modelId="{9B36A4FD-7320-4C80-AA38-BB845BF1E521}" type="presOf" srcId="{901D49EE-0D4E-4818-B418-BBD513F1B8C2}" destId="{30FCF608-F41F-43CF-8295-49778AF69E4A}" srcOrd="0" destOrd="0" presId="urn:microsoft.com/office/officeart/2005/8/layout/vList5"/>
    <dgm:cxn modelId="{DE5828C8-C2C2-4046-BB6C-5E0E8B4BAA59}" srcId="{AA9A0AE6-F0AF-49F1-9C59-DEA2EDACC456}" destId="{A225BDD3-7EC2-4835-B6AA-C207DAD954CC}" srcOrd="3" destOrd="0" parTransId="{10B6F7B3-646A-4052-98A8-A2A7EA20CE78}" sibTransId="{93FC0332-5789-4888-A6BB-51829520D785}"/>
    <dgm:cxn modelId="{0E484456-AED4-4C16-86F8-E9D729D4C7FD}" type="presOf" srcId="{AA94D223-5D29-4BB2-B7D1-CC8550F7E53E}" destId="{7F1AA137-2B31-4F37-A0D4-668FA0DC7A09}" srcOrd="0" destOrd="0" presId="urn:microsoft.com/office/officeart/2005/8/layout/vList5"/>
    <dgm:cxn modelId="{C1F207D2-90D5-4CE2-BBF7-5AC85D533FAA}" type="presOf" srcId="{CB4A06E0-A8C9-4645-A6C2-2813D7D431B9}" destId="{6C7C1AC3-8614-4FDC-B072-4607264BDDC6}" srcOrd="0" destOrd="1" presId="urn:microsoft.com/office/officeart/2005/8/layout/vList5"/>
    <dgm:cxn modelId="{6A5C9282-3D28-4688-9DB6-82AF27383CBE}" type="presParOf" srcId="{9CBC963F-C973-4ED1-9AFC-6F121F5A8A6A}" destId="{6DE29D61-F12F-4391-B096-CE234783595B}" srcOrd="0" destOrd="0" presId="urn:microsoft.com/office/officeart/2005/8/layout/vList5"/>
    <dgm:cxn modelId="{B4BBBD24-4DAF-4E38-A819-45B49BB57306}" type="presParOf" srcId="{6DE29D61-F12F-4391-B096-CE234783595B}" destId="{30986EA6-2FAC-47C8-AA52-5FFC8D9E68F5}" srcOrd="0" destOrd="0" presId="urn:microsoft.com/office/officeart/2005/8/layout/vList5"/>
    <dgm:cxn modelId="{8F2FEAC2-47DF-457C-8A22-103CAC4CD7D1}" type="presParOf" srcId="{6DE29D61-F12F-4391-B096-CE234783595B}" destId="{7F1AA137-2B31-4F37-A0D4-668FA0DC7A09}" srcOrd="1" destOrd="0" presId="urn:microsoft.com/office/officeart/2005/8/layout/vList5"/>
    <dgm:cxn modelId="{C85727C5-43D2-48BF-AAEE-3D2454892C8F}" type="presParOf" srcId="{9CBC963F-C973-4ED1-9AFC-6F121F5A8A6A}" destId="{17CB7BC7-6366-4147-95A7-D337A6F7B414}" srcOrd="1" destOrd="0" presId="urn:microsoft.com/office/officeart/2005/8/layout/vList5"/>
    <dgm:cxn modelId="{BC56222C-5A07-47AD-8805-7DD5CBF92C66}" type="presParOf" srcId="{9CBC963F-C973-4ED1-9AFC-6F121F5A8A6A}" destId="{3B87589B-66AB-4C05-879C-CDFBE39836AB}" srcOrd="2" destOrd="0" presId="urn:microsoft.com/office/officeart/2005/8/layout/vList5"/>
    <dgm:cxn modelId="{C6BD994A-0B09-4963-89DA-66A56DCAB6C1}" type="presParOf" srcId="{3B87589B-66AB-4C05-879C-CDFBE39836AB}" destId="{A439F5D5-C27B-4DCA-87B1-9DD1F775EBE2}" srcOrd="0" destOrd="0" presId="urn:microsoft.com/office/officeart/2005/8/layout/vList5"/>
    <dgm:cxn modelId="{19374E6C-5419-4A46-A49C-744E9F42C8C7}" type="presParOf" srcId="{3B87589B-66AB-4C05-879C-CDFBE39836AB}" destId="{6C7C1AC3-8614-4FDC-B072-4607264BDDC6}" srcOrd="1" destOrd="0" presId="urn:microsoft.com/office/officeart/2005/8/layout/vList5"/>
    <dgm:cxn modelId="{B20C39F0-0AE0-4C56-A536-BA3DF8BFB706}" type="presParOf" srcId="{9CBC963F-C973-4ED1-9AFC-6F121F5A8A6A}" destId="{46F21F34-E782-4993-991B-747D6A498FB5}" srcOrd="3" destOrd="0" presId="urn:microsoft.com/office/officeart/2005/8/layout/vList5"/>
    <dgm:cxn modelId="{A9F0CFB3-DB28-47C6-866A-DA0BA6E2489F}" type="presParOf" srcId="{9CBC963F-C973-4ED1-9AFC-6F121F5A8A6A}" destId="{31D5543A-A295-47AC-BE78-E6B4DAB6BC09}" srcOrd="4" destOrd="0" presId="urn:microsoft.com/office/officeart/2005/8/layout/vList5"/>
    <dgm:cxn modelId="{1B497AC7-235A-4853-951C-22CEE3076571}" type="presParOf" srcId="{31D5543A-A295-47AC-BE78-E6B4DAB6BC09}" destId="{7BA64675-15CF-4284-B77A-3C05569FEC8C}" srcOrd="0" destOrd="0" presId="urn:microsoft.com/office/officeart/2005/8/layout/vList5"/>
    <dgm:cxn modelId="{07EF8224-E630-4D07-8D9A-FA3A262E0193}" type="presParOf" srcId="{31D5543A-A295-47AC-BE78-E6B4DAB6BC09}" destId="{5D657C23-0CBA-490B-885D-9856D6D27427}" srcOrd="1" destOrd="0" presId="urn:microsoft.com/office/officeart/2005/8/layout/vList5"/>
    <dgm:cxn modelId="{12A262C9-74BE-4C1D-8E42-957D65A2ECDD}" type="presParOf" srcId="{9CBC963F-C973-4ED1-9AFC-6F121F5A8A6A}" destId="{2537C5D2-F248-41E3-9894-87C49E71E49D}" srcOrd="5" destOrd="0" presId="urn:microsoft.com/office/officeart/2005/8/layout/vList5"/>
    <dgm:cxn modelId="{81B32FEF-B55F-4473-BFF2-CEAC974941BE}" type="presParOf" srcId="{9CBC963F-C973-4ED1-9AFC-6F121F5A8A6A}" destId="{C0ACAFC2-0DF4-45BF-A4BD-909C28EAB629}" srcOrd="6" destOrd="0" presId="urn:microsoft.com/office/officeart/2005/8/layout/vList5"/>
    <dgm:cxn modelId="{DBD7907B-F89C-4606-B1DD-F1C7914D0EAE}" type="presParOf" srcId="{C0ACAFC2-0DF4-45BF-A4BD-909C28EAB629}" destId="{E5CDF86E-23E9-4ED3-A28D-E00FB967B9E2}" srcOrd="0" destOrd="0" presId="urn:microsoft.com/office/officeart/2005/8/layout/vList5"/>
    <dgm:cxn modelId="{B9425C2F-A1E0-41AA-92B7-4F952C859157}" type="presParOf" srcId="{C0ACAFC2-0DF4-45BF-A4BD-909C28EAB629}" destId="{F6ECEFEA-2C5D-426E-A7DB-7B457ED0D122}" srcOrd="1" destOrd="0" presId="urn:microsoft.com/office/officeart/2005/8/layout/vList5"/>
    <dgm:cxn modelId="{AAD6ED3B-90FF-4DCE-BBB2-C4CA5E520E0A}" type="presParOf" srcId="{9CBC963F-C973-4ED1-9AFC-6F121F5A8A6A}" destId="{96F585BE-5E59-4D78-8D07-CCE53B28CAD8}" srcOrd="7" destOrd="0" presId="urn:microsoft.com/office/officeart/2005/8/layout/vList5"/>
    <dgm:cxn modelId="{4CFEF4F7-471C-46A0-8ED5-825705C6499D}" type="presParOf" srcId="{9CBC963F-C973-4ED1-9AFC-6F121F5A8A6A}" destId="{D1A36163-7AA0-4774-A854-D7276B4DBB8B}" srcOrd="8" destOrd="0" presId="urn:microsoft.com/office/officeart/2005/8/layout/vList5"/>
    <dgm:cxn modelId="{4DC25675-BC88-4410-9AD2-35A1BCBED233}" type="presParOf" srcId="{D1A36163-7AA0-4774-A854-D7276B4DBB8B}" destId="{4B2FADCB-3DF5-4FDA-8BF3-5EBCED56B7D5}" srcOrd="0" destOrd="0" presId="urn:microsoft.com/office/officeart/2005/8/layout/vList5"/>
    <dgm:cxn modelId="{4BFEE005-BA55-4DC5-8C7E-440EF5F7DA99}" type="presParOf" srcId="{D1A36163-7AA0-4774-A854-D7276B4DBB8B}" destId="{30FCF608-F41F-43CF-8295-49778AF69E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3791-4A93-4308-ABFB-DDF9CFC87E3F}">
      <dsp:nvSpPr>
        <dsp:cNvPr id="0" name=""/>
        <dsp:cNvSpPr/>
      </dsp:nvSpPr>
      <dsp:spPr>
        <a:xfrm>
          <a:off x="25249" y="307"/>
          <a:ext cx="1354461" cy="67723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设值注入</a:t>
          </a:r>
          <a:endParaRPr lang="zh-CN" altLang="en-US" sz="2300" b="1" kern="1200" dirty="0"/>
        </a:p>
      </dsp:txBody>
      <dsp:txXfrm>
        <a:off x="45084" y="20142"/>
        <a:ext cx="1314791" cy="637560"/>
      </dsp:txXfrm>
    </dsp:sp>
    <dsp:sp modelId="{F9FE8B2D-4711-4D26-900D-F1D8BC7BACA5}">
      <dsp:nvSpPr>
        <dsp:cNvPr id="0" name=""/>
        <dsp:cNvSpPr/>
      </dsp:nvSpPr>
      <dsp:spPr>
        <a:xfrm>
          <a:off x="160695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2B8F1-E4A4-42AD-92D7-5733C2CA569C}">
      <dsp:nvSpPr>
        <dsp:cNvPr id="0" name=""/>
        <dsp:cNvSpPr/>
      </dsp:nvSpPr>
      <dsp:spPr>
        <a:xfrm>
          <a:off x="296142" y="846846"/>
          <a:ext cx="242885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访问器实现</a:t>
          </a:r>
          <a:endParaRPr lang="zh-CN" altLang="en-US" sz="1900" kern="1200" dirty="0"/>
        </a:p>
      </dsp:txBody>
      <dsp:txXfrm>
        <a:off x="315977" y="866681"/>
        <a:ext cx="2389183" cy="637560"/>
      </dsp:txXfrm>
    </dsp:sp>
    <dsp:sp modelId="{A421C56F-503B-4F46-AB87-F0F2B115D7BC}">
      <dsp:nvSpPr>
        <dsp:cNvPr id="0" name=""/>
        <dsp:cNvSpPr/>
      </dsp:nvSpPr>
      <dsp:spPr>
        <a:xfrm>
          <a:off x="160695" y="677538"/>
          <a:ext cx="145761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45761" y="2194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0DD8-6263-4045-BCC8-6CD6D577051E}">
      <dsp:nvSpPr>
        <dsp:cNvPr id="0" name=""/>
        <dsp:cNvSpPr/>
      </dsp:nvSpPr>
      <dsp:spPr>
        <a:xfrm>
          <a:off x="306457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时效性差</a:t>
          </a:r>
          <a:endParaRPr lang="zh-CN" altLang="en-US" sz="1900" kern="1200" dirty="0"/>
        </a:p>
      </dsp:txBody>
      <dsp:txXfrm>
        <a:off x="326292" y="2553026"/>
        <a:ext cx="1043899" cy="637560"/>
      </dsp:txXfrm>
    </dsp:sp>
    <dsp:sp modelId="{AB471DBE-2FE9-44FB-9F81-6090E58D6FE2}">
      <dsp:nvSpPr>
        <dsp:cNvPr id="0" name=""/>
        <dsp:cNvSpPr/>
      </dsp:nvSpPr>
      <dsp:spPr>
        <a:xfrm>
          <a:off x="160695" y="677538"/>
          <a:ext cx="145761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45761" y="1335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6D11-101B-4FAC-86FD-A8F95812548E}">
      <dsp:nvSpPr>
        <dsp:cNvPr id="0" name=""/>
        <dsp:cNvSpPr/>
      </dsp:nvSpPr>
      <dsp:spPr>
        <a:xfrm>
          <a:off x="306457" y="1674009"/>
          <a:ext cx="369407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灵活性好，但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方法数量较多</a:t>
          </a:r>
          <a:endParaRPr lang="zh-CN" altLang="en-US" sz="1900" kern="1200" dirty="0"/>
        </a:p>
      </dsp:txBody>
      <dsp:txXfrm>
        <a:off x="326292" y="1693844"/>
        <a:ext cx="3654402" cy="637560"/>
      </dsp:txXfrm>
    </dsp:sp>
    <dsp:sp modelId="{CBD5092B-B881-4816-BC72-631B633B4C91}">
      <dsp:nvSpPr>
        <dsp:cNvPr id="0" name=""/>
        <dsp:cNvSpPr/>
      </dsp:nvSpPr>
      <dsp:spPr>
        <a:xfrm>
          <a:off x="160695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5C3F4-FEE0-4234-A972-B619B34F74E2}">
      <dsp:nvSpPr>
        <dsp:cNvPr id="0" name=""/>
        <dsp:cNvSpPr/>
      </dsp:nvSpPr>
      <dsp:spPr>
        <a:xfrm>
          <a:off x="296142" y="3386461"/>
          <a:ext cx="25599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通过无参构造实例化</a:t>
          </a:r>
          <a:endParaRPr lang="zh-CN" altLang="en-US" sz="1900" kern="1200" dirty="0"/>
        </a:p>
      </dsp:txBody>
      <dsp:txXfrm>
        <a:off x="315977" y="3406296"/>
        <a:ext cx="2520262" cy="637560"/>
      </dsp:txXfrm>
    </dsp:sp>
    <dsp:sp modelId="{8B3B2905-2CB9-4A8A-BFB3-440ECD5D3D16}">
      <dsp:nvSpPr>
        <dsp:cNvPr id="0" name=""/>
        <dsp:cNvSpPr/>
      </dsp:nvSpPr>
      <dsp:spPr>
        <a:xfrm>
          <a:off x="4057937" y="307"/>
          <a:ext cx="1354461" cy="67723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构造注入</a:t>
          </a:r>
          <a:endParaRPr lang="zh-CN" altLang="en-US" sz="2300" b="1" kern="1200" dirty="0"/>
        </a:p>
      </dsp:txBody>
      <dsp:txXfrm>
        <a:off x="4077772" y="20142"/>
        <a:ext cx="1314791" cy="637560"/>
      </dsp:txXfrm>
    </dsp:sp>
    <dsp:sp modelId="{9AA94C32-5644-4142-9B55-7BE5A398C60A}">
      <dsp:nvSpPr>
        <dsp:cNvPr id="0" name=""/>
        <dsp:cNvSpPr/>
      </dsp:nvSpPr>
      <dsp:spPr>
        <a:xfrm>
          <a:off x="4193383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80C0-582E-4E91-9A4E-CB8DE25127C1}">
      <dsp:nvSpPr>
        <dsp:cNvPr id="0" name=""/>
        <dsp:cNvSpPr/>
      </dsp:nvSpPr>
      <dsp:spPr>
        <a:xfrm>
          <a:off x="4328829" y="846846"/>
          <a:ext cx="254581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通过构造方法实现</a:t>
          </a:r>
          <a:endParaRPr lang="zh-CN" altLang="en-US" sz="1900" kern="1200" dirty="0"/>
        </a:p>
      </dsp:txBody>
      <dsp:txXfrm>
        <a:off x="4348664" y="866681"/>
        <a:ext cx="2506143" cy="637560"/>
      </dsp:txXfrm>
    </dsp:sp>
    <dsp:sp modelId="{40A828A2-02AD-4F69-8058-00DB623E2048}">
      <dsp:nvSpPr>
        <dsp:cNvPr id="0" name=""/>
        <dsp:cNvSpPr/>
      </dsp:nvSpPr>
      <dsp:spPr>
        <a:xfrm>
          <a:off x="4193383" y="677538"/>
          <a:ext cx="136410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36410" y="2194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6210B-6376-4E8E-B331-13B80EA171EF}">
      <dsp:nvSpPr>
        <dsp:cNvPr id="0" name=""/>
        <dsp:cNvSpPr/>
      </dsp:nvSpPr>
      <dsp:spPr>
        <a:xfrm>
          <a:off x="4329793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时效性好</a:t>
          </a:r>
          <a:endParaRPr lang="zh-CN" altLang="en-US" sz="1900" kern="1200" dirty="0"/>
        </a:p>
      </dsp:txBody>
      <dsp:txXfrm>
        <a:off x="4349628" y="2553026"/>
        <a:ext cx="1043899" cy="637560"/>
      </dsp:txXfrm>
    </dsp:sp>
    <dsp:sp modelId="{1EF82AAB-AFE1-48E9-A6FA-2FDE58C07D66}">
      <dsp:nvSpPr>
        <dsp:cNvPr id="0" name=""/>
        <dsp:cNvSpPr/>
      </dsp:nvSpPr>
      <dsp:spPr>
        <a:xfrm>
          <a:off x="4193383" y="677538"/>
          <a:ext cx="136410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36410" y="1335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1C921-00A8-4FD1-9389-CD1E9CA1EC70}">
      <dsp:nvSpPr>
        <dsp:cNvPr id="0" name=""/>
        <dsp:cNvSpPr/>
      </dsp:nvSpPr>
      <dsp:spPr>
        <a:xfrm>
          <a:off x="4329793" y="1674009"/>
          <a:ext cx="3504100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灵活性差，仅靠重载限制太多</a:t>
          </a:r>
          <a:endParaRPr lang="zh-CN" altLang="en-US" sz="1900" kern="1200" dirty="0"/>
        </a:p>
      </dsp:txBody>
      <dsp:txXfrm>
        <a:off x="4349628" y="1693844"/>
        <a:ext cx="3464430" cy="637560"/>
      </dsp:txXfrm>
    </dsp:sp>
    <dsp:sp modelId="{ED4A1BEF-DD32-48D5-9DBE-ADD6C6E3BCFA}">
      <dsp:nvSpPr>
        <dsp:cNvPr id="0" name=""/>
        <dsp:cNvSpPr/>
      </dsp:nvSpPr>
      <dsp:spPr>
        <a:xfrm>
          <a:off x="4193383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FE4A-3290-401F-973B-35908DF367AE}">
      <dsp:nvSpPr>
        <dsp:cNvPr id="0" name=""/>
        <dsp:cNvSpPr/>
      </dsp:nvSpPr>
      <dsp:spPr>
        <a:xfrm>
          <a:off x="4328829" y="3386461"/>
          <a:ext cx="28257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通过匹配</a:t>
          </a:r>
          <a:r>
            <a:rPr lang="zh-CN" altLang="en-US" sz="1900" kern="1200" smtClean="0"/>
            <a:t>的构造方法实例化</a:t>
          </a:r>
          <a:r>
            <a:rPr lang="zh-CN" altLang="en-US" sz="1900" kern="1200" dirty="0" smtClean="0"/>
            <a:t>，但建议保留无参构造</a:t>
          </a:r>
          <a:endParaRPr lang="zh-CN" altLang="en-US" sz="1900" kern="1200" dirty="0"/>
        </a:p>
      </dsp:txBody>
      <dsp:txXfrm>
        <a:off x="4348664" y="3406296"/>
        <a:ext cx="2786062" cy="637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AA137-2B31-4F37-A0D4-668FA0DC7A09}">
      <dsp:nvSpPr>
        <dsp:cNvPr id="0" name=""/>
        <dsp:cNvSpPr/>
      </dsp:nvSpPr>
      <dsp:spPr>
        <a:xfrm rot="5400000">
          <a:off x="4283739" y="-1906460"/>
          <a:ext cx="713752" cy="4709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&lt;value&gt;</a:t>
          </a:r>
          <a:r>
            <a:rPr lang="zh-CN" altLang="en-US" sz="1400" kern="1200" dirty="0" smtClean="0"/>
            <a:t>标签实现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注意特殊字符的处理</a:t>
          </a:r>
          <a:endParaRPr lang="zh-CN" altLang="en-US" sz="1400" kern="1200" dirty="0"/>
        </a:p>
      </dsp:txBody>
      <dsp:txXfrm rot="-5400000">
        <a:off x="2286020" y="126102"/>
        <a:ext cx="4674349" cy="644066"/>
      </dsp:txXfrm>
    </dsp:sp>
    <dsp:sp modelId="{30986EA6-2FAC-47C8-AA52-5FFC8D9E68F5}">
      <dsp:nvSpPr>
        <dsp:cNvPr id="0" name=""/>
        <dsp:cNvSpPr/>
      </dsp:nvSpPr>
      <dsp:spPr>
        <a:xfrm>
          <a:off x="362902" y="2040"/>
          <a:ext cx="1923116" cy="89219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latin typeface="+mn-ea"/>
              <a:ea typeface="+mn-ea"/>
            </a:rPr>
            <a:t>注入直接量</a:t>
          </a:r>
          <a:endParaRPr lang="zh-CN" altLang="en-US" sz="2300" b="1" kern="1200" dirty="0">
            <a:latin typeface="+mn-ea"/>
            <a:ea typeface="+mn-ea"/>
          </a:endParaRPr>
        </a:p>
      </dsp:txBody>
      <dsp:txXfrm>
        <a:off x="406455" y="45593"/>
        <a:ext cx="1836010" cy="805084"/>
      </dsp:txXfrm>
    </dsp:sp>
    <dsp:sp modelId="{6C7C1AC3-8614-4FDC-B072-4607264BDDC6}">
      <dsp:nvSpPr>
        <dsp:cNvPr id="0" name=""/>
        <dsp:cNvSpPr/>
      </dsp:nvSpPr>
      <dsp:spPr>
        <a:xfrm rot="5400000">
          <a:off x="4283739" y="-969661"/>
          <a:ext cx="713752" cy="4709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&lt;ref&gt;</a:t>
          </a:r>
          <a:r>
            <a:rPr lang="zh-CN" altLang="en-US" sz="1400" kern="1200" dirty="0" smtClean="0"/>
            <a:t>标签实现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注意</a:t>
          </a:r>
          <a:r>
            <a:rPr lang="en-US" altLang="zh-CN" sz="1400" kern="1200" dirty="0" smtClean="0"/>
            <a:t>bean</a:t>
          </a:r>
          <a:r>
            <a:rPr lang="zh-CN" altLang="en-US" sz="1400" kern="1200" dirty="0" smtClean="0"/>
            <a:t>属性和 </a:t>
          </a:r>
          <a:r>
            <a:rPr lang="en-US" altLang="zh-CN" sz="1400" kern="1200" dirty="0" smtClean="0"/>
            <a:t>local </a:t>
          </a:r>
          <a:r>
            <a:rPr lang="zh-CN" altLang="en-US" sz="1400" kern="1200" dirty="0" smtClean="0"/>
            <a:t>属性的区别</a:t>
          </a:r>
          <a:endParaRPr lang="zh-CN" altLang="en-US" sz="1400" kern="1200" dirty="0"/>
        </a:p>
      </dsp:txBody>
      <dsp:txXfrm rot="-5400000">
        <a:off x="2286020" y="1062901"/>
        <a:ext cx="4674349" cy="644066"/>
      </dsp:txXfrm>
    </dsp:sp>
    <dsp:sp modelId="{A439F5D5-C27B-4DCA-87B1-9DD1F775EBE2}">
      <dsp:nvSpPr>
        <dsp:cNvPr id="0" name=""/>
        <dsp:cNvSpPr/>
      </dsp:nvSpPr>
      <dsp:spPr>
        <a:xfrm>
          <a:off x="362902" y="938840"/>
          <a:ext cx="1923116" cy="89219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latin typeface="+mn-ea"/>
              <a:ea typeface="+mn-ea"/>
            </a:rPr>
            <a:t>引用</a:t>
          </a:r>
          <a:r>
            <a:rPr lang="en-US" altLang="zh-CN" sz="2300" b="1" kern="1200" dirty="0" smtClean="0">
              <a:latin typeface="+mn-ea"/>
              <a:ea typeface="+mn-ea"/>
            </a:rPr>
            <a:t>Bean</a:t>
          </a:r>
          <a:endParaRPr lang="zh-CN" altLang="en-US" sz="2300" b="1" kern="1200" dirty="0">
            <a:latin typeface="+mn-ea"/>
            <a:ea typeface="+mn-ea"/>
          </a:endParaRPr>
        </a:p>
      </dsp:txBody>
      <dsp:txXfrm>
        <a:off x="406455" y="982393"/>
        <a:ext cx="1836010" cy="805084"/>
      </dsp:txXfrm>
    </dsp:sp>
    <dsp:sp modelId="{5D657C23-0CBA-490B-885D-9856D6D27427}">
      <dsp:nvSpPr>
        <dsp:cNvPr id="0" name=""/>
        <dsp:cNvSpPr/>
      </dsp:nvSpPr>
      <dsp:spPr>
        <a:xfrm rot="5400000">
          <a:off x="4283739" y="-32861"/>
          <a:ext cx="713752" cy="4709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/>
            <a:t>&lt;property name="</a:t>
          </a:r>
          <a:r>
            <a:rPr lang="en-US" altLang="en-US" sz="1400" kern="1200" dirty="0" err="1" smtClean="0"/>
            <a:t>dao</a:t>
          </a:r>
          <a:r>
            <a:rPr lang="en-US" altLang="en-US" sz="1400" kern="1200" dirty="0" smtClean="0"/>
            <a:t>"&gt;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/>
            <a:t>      </a:t>
          </a:r>
          <a:r>
            <a:rPr lang="en-US" altLang="en-US" sz="1400" kern="1200" baseline="0" dirty="0" smtClean="0">
              <a:solidFill>
                <a:srgbClr val="FF0000"/>
              </a:solidFill>
            </a:rPr>
            <a:t>&lt;bean  class="</a:t>
          </a:r>
          <a:r>
            <a:rPr lang="en-US" sz="1400" kern="1200" baseline="0" dirty="0" err="1" smtClean="0">
              <a:solidFill>
                <a:srgbClr val="FF0000"/>
              </a:solidFill>
            </a:rPr>
            <a:t>dao.impl.UserDaoImpl</a:t>
          </a:r>
          <a:r>
            <a:rPr lang="en-US" altLang="en-US" sz="1400" kern="1200" baseline="0" dirty="0" smtClean="0">
              <a:solidFill>
                <a:srgbClr val="FF0000"/>
              </a:solidFill>
            </a:rPr>
            <a:t>"/&gt;</a:t>
          </a:r>
          <a:r>
            <a:rPr lang="en-US" altLang="en-US" sz="1400" kern="1200" dirty="0" smtClean="0"/>
            <a:t>&lt;/property&gt;</a:t>
          </a:r>
          <a:endParaRPr lang="zh-CN" altLang="en-US" sz="1400" kern="1200" dirty="0"/>
        </a:p>
      </dsp:txBody>
      <dsp:txXfrm rot="-5400000">
        <a:off x="2286020" y="1999701"/>
        <a:ext cx="4674349" cy="644066"/>
      </dsp:txXfrm>
    </dsp:sp>
    <dsp:sp modelId="{7BA64675-15CF-4284-B77A-3C05569FEC8C}">
      <dsp:nvSpPr>
        <dsp:cNvPr id="0" name=""/>
        <dsp:cNvSpPr/>
      </dsp:nvSpPr>
      <dsp:spPr>
        <a:xfrm>
          <a:off x="362902" y="1875639"/>
          <a:ext cx="1923116" cy="89219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latin typeface="+mn-ea"/>
              <a:ea typeface="+mn-ea"/>
            </a:rPr>
            <a:t>使用内部</a:t>
          </a:r>
          <a:r>
            <a:rPr lang="en-US" altLang="zh-CN" sz="2300" b="1" kern="1200" dirty="0" smtClean="0">
              <a:latin typeface="+mn-ea"/>
              <a:ea typeface="+mn-ea"/>
            </a:rPr>
            <a:t>Bean</a:t>
          </a:r>
          <a:endParaRPr lang="zh-CN" altLang="en-US" sz="2300" b="1" kern="1200" dirty="0">
            <a:latin typeface="+mn-ea"/>
            <a:ea typeface="+mn-ea"/>
          </a:endParaRPr>
        </a:p>
      </dsp:txBody>
      <dsp:txXfrm>
        <a:off x="406455" y="1919192"/>
        <a:ext cx="1836010" cy="805084"/>
      </dsp:txXfrm>
    </dsp:sp>
    <dsp:sp modelId="{F6ECEFEA-2C5D-426E-A7DB-7B457ED0D122}">
      <dsp:nvSpPr>
        <dsp:cNvPr id="0" name=""/>
        <dsp:cNvSpPr/>
      </dsp:nvSpPr>
      <dsp:spPr>
        <a:xfrm rot="5400000">
          <a:off x="4283739" y="903938"/>
          <a:ext cx="713752" cy="4709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分别使用</a:t>
          </a:r>
          <a:r>
            <a:rPr lang="en-US" altLang="zh-CN" sz="1400" kern="1200" dirty="0" smtClean="0"/>
            <a:t>&lt;list&gt;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&lt;set&gt;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&lt;map&gt;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&lt;props&gt;</a:t>
          </a:r>
          <a:r>
            <a:rPr lang="zh-CN" altLang="en-US" sz="1400" kern="1200" dirty="0" smtClean="0"/>
            <a:t>标签实现</a:t>
          </a:r>
          <a:endParaRPr lang="zh-CN" altLang="en-US" sz="1400" kern="1200" dirty="0"/>
        </a:p>
      </dsp:txBody>
      <dsp:txXfrm rot="-5400000">
        <a:off x="2286020" y="2936501"/>
        <a:ext cx="4674349" cy="644066"/>
      </dsp:txXfrm>
    </dsp:sp>
    <dsp:sp modelId="{E5CDF86E-23E9-4ED3-A28D-E00FB967B9E2}">
      <dsp:nvSpPr>
        <dsp:cNvPr id="0" name=""/>
        <dsp:cNvSpPr/>
      </dsp:nvSpPr>
      <dsp:spPr>
        <a:xfrm>
          <a:off x="362902" y="2812439"/>
          <a:ext cx="1923116" cy="89219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latin typeface="+mn-ea"/>
              <a:ea typeface="+mn-ea"/>
            </a:rPr>
            <a:t>注入集合类型的属性</a:t>
          </a:r>
          <a:endParaRPr lang="zh-CN" altLang="en-US" sz="2300" b="1" kern="1200" dirty="0">
            <a:latin typeface="+mn-ea"/>
            <a:ea typeface="+mn-ea"/>
          </a:endParaRPr>
        </a:p>
      </dsp:txBody>
      <dsp:txXfrm>
        <a:off x="406455" y="2855992"/>
        <a:ext cx="1836010" cy="805084"/>
      </dsp:txXfrm>
    </dsp:sp>
    <dsp:sp modelId="{30FCF608-F41F-43CF-8295-49778AF69E4A}">
      <dsp:nvSpPr>
        <dsp:cNvPr id="0" name=""/>
        <dsp:cNvSpPr/>
      </dsp:nvSpPr>
      <dsp:spPr>
        <a:xfrm rot="5400000">
          <a:off x="4283739" y="1840737"/>
          <a:ext cx="713752" cy="4709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en-US" sz="1400" kern="1200" dirty="0" smtClean="0"/>
            <a:t>&lt;null/&gt;</a:t>
          </a:r>
          <a:r>
            <a:rPr lang="zh-CN" altLang="en-US" sz="1400" kern="1200" dirty="0" smtClean="0"/>
            <a:t>注入</a:t>
          </a:r>
          <a:r>
            <a:rPr lang="en-US" altLang="en-US" sz="1400" kern="1200" dirty="0" smtClean="0"/>
            <a:t>null </a:t>
          </a:r>
          <a:r>
            <a:rPr lang="zh-CN" altLang="en-US" sz="1400" kern="1200" dirty="0" smtClean="0"/>
            <a:t>值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en-US" sz="1400" kern="1200" dirty="0" smtClean="0"/>
            <a:t>&lt;value&gt;&lt;/value&gt;</a:t>
          </a:r>
          <a:r>
            <a:rPr lang="zh-CN" altLang="en-US" sz="1400" kern="1200" dirty="0" smtClean="0"/>
            <a:t>注入空字符串值</a:t>
          </a:r>
          <a:endParaRPr lang="zh-CN" altLang="en-US" sz="1400" kern="1200" dirty="0"/>
        </a:p>
      </dsp:txBody>
      <dsp:txXfrm rot="-5400000">
        <a:off x="2286020" y="3873300"/>
        <a:ext cx="4674349" cy="644066"/>
      </dsp:txXfrm>
    </dsp:sp>
    <dsp:sp modelId="{4B2FADCB-3DF5-4FDA-8BF3-5EBCED56B7D5}">
      <dsp:nvSpPr>
        <dsp:cNvPr id="0" name=""/>
        <dsp:cNvSpPr/>
      </dsp:nvSpPr>
      <dsp:spPr>
        <a:xfrm>
          <a:off x="362902" y="3749239"/>
          <a:ext cx="1923116" cy="89219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latin typeface="+mn-ea"/>
              <a:ea typeface="+mn-ea"/>
            </a:rPr>
            <a:t>注入</a:t>
          </a:r>
          <a:r>
            <a:rPr lang="en-US" altLang="en-US" sz="2300" b="1" kern="1200" dirty="0" smtClean="0">
              <a:latin typeface="+mn-ea"/>
              <a:ea typeface="+mn-ea"/>
            </a:rPr>
            <a:t>null </a:t>
          </a:r>
          <a:r>
            <a:rPr lang="zh-CN" altLang="en-US" sz="2300" b="1" kern="1200" dirty="0" smtClean="0">
              <a:latin typeface="+mn-ea"/>
              <a:ea typeface="+mn-ea"/>
            </a:rPr>
            <a:t>和空字符串值</a:t>
          </a:r>
          <a:endParaRPr lang="zh-CN" altLang="en-US" sz="2300" b="1" kern="1200" dirty="0">
            <a:latin typeface="+mn-ea"/>
            <a:ea typeface="+mn-ea"/>
          </a:endParaRPr>
        </a:p>
      </dsp:txBody>
      <dsp:txXfrm>
        <a:off x="406455" y="3792792"/>
        <a:ext cx="1836010" cy="80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17BDDE2C-8686-4529-B47B-424447F1971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81D0CCD-F1CB-4674-8425-31C844BC950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4CE76-22BE-4DAB-9587-5FC69C4892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指出</a:t>
            </a:r>
            <a:r>
              <a:rPr lang="en-US" altLang="zh-CN" smtClean="0"/>
              <a:t>p</a:t>
            </a:r>
            <a:r>
              <a:rPr lang="zh-CN" altLang="en-US" smtClean="0"/>
              <a:t>命名空间也是通过</a:t>
            </a:r>
            <a:r>
              <a:rPr lang="en-US" altLang="zh-CN" smtClean="0"/>
              <a:t>setter</a:t>
            </a:r>
            <a:r>
              <a:rPr lang="zh-CN" altLang="en-US" smtClean="0"/>
              <a:t>方法注入属性值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A26F5C-DC04-41D2-B736-7D2A08419CD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01C47-27C3-43AA-987B-9648DDD5BAF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教员可以把演示示例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的代码提供给学员，在此基础上进行修改，突出练习的重点，避免浪费时间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8049D-E0CE-41C3-BDBF-1BBC71385C1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5EE130-AAD2-405E-A503-67B5108704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此部分内容让学员简单了解即可，主要采用教员演示的方式进行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66133-2758-489A-9516-DC667B5F726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IoC</a:t>
            </a:r>
            <a:r>
              <a:rPr lang="zh-CN" altLang="en-US" smtClean="0"/>
              <a:t>的扩展做一小结，接下来将进入</a:t>
            </a:r>
            <a:r>
              <a:rPr lang="en-US" altLang="zh-CN" smtClean="0"/>
              <a:t>AOP</a:t>
            </a:r>
            <a:r>
              <a:rPr lang="zh-CN" altLang="en-US" smtClean="0"/>
              <a:t>的扩展内容</a:t>
            </a:r>
            <a:endParaRPr lang="en-US" altLang="zh-CN" smtClean="0"/>
          </a:p>
          <a:p>
            <a:r>
              <a:rPr lang="en-US" altLang="zh-CN" smtClean="0"/>
              <a:t>AOP</a:t>
            </a:r>
            <a:r>
              <a:rPr lang="zh-CN" altLang="en-US" smtClean="0"/>
              <a:t>扩展内容以前置增强和后置增强作为重点，包括教员演示和学员练习</a:t>
            </a:r>
            <a:endParaRPr lang="en-US" altLang="zh-CN" smtClean="0"/>
          </a:p>
          <a:p>
            <a:r>
              <a:rPr lang="zh-CN" altLang="en-US" smtClean="0"/>
              <a:t>其他增强类型（异常抛出增强、环绕增强、最终增强）仅安排教员讲解演示，没有安排学员练习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EF70A1-392E-42B0-979F-2097C630F56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C516DB-D4BB-454E-BAEB-94003F63B9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对比前置增强和后置增强讲解环绕增强的特点</a:t>
            </a:r>
            <a:endParaRPr lang="en-US" altLang="zh-CN" smtClean="0"/>
          </a:p>
          <a:p>
            <a:r>
              <a:rPr lang="zh-CN" altLang="en-US" smtClean="0"/>
              <a:t>可以简单分析环绕增强的实现原理，但不要讲得太深，不要占用过多时间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对比前置增强和后置增强讲解环绕增强的特点</a:t>
            </a:r>
            <a:endParaRPr lang="en-US" altLang="zh-CN" smtClean="0"/>
          </a:p>
          <a:p>
            <a:r>
              <a:rPr lang="zh-CN" altLang="en-US" smtClean="0"/>
              <a:t>可以简单分析环绕增强的实现原理，但不要讲得太深，不要占用过多时间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F80B0-4D3B-4E23-A6FF-857566F19FF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有多个包需要扫描时，可以使用逗号隔开</a:t>
            </a:r>
            <a:endParaRPr lang="en-US" altLang="zh-CN" smtClean="0"/>
          </a:p>
          <a:p>
            <a:r>
              <a:rPr lang="zh-CN" altLang="en-US" smtClean="0"/>
              <a:t>也可视情况介绍 </a:t>
            </a:r>
            <a:r>
              <a:rPr lang="en-US" altLang="zh-CN" smtClean="0"/>
              <a:t>* </a:t>
            </a:r>
            <a:r>
              <a:rPr lang="zh-CN" altLang="en-US" smtClean="0"/>
              <a:t>通配符的用法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53473-D01F-4127-9457-827FC28AC3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65A18-CBC7-41A5-AE7D-4D8807A48F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44FBA9-8B27-406D-AC8B-19CE21CD6A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7591D-646B-42E9-8DC4-DE1574C35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FCB2C-DEFE-4C78-B290-98ABD212FE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提供了多种依赖注入的手段，除了通过属性的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访问器，还可以通过带参构造方法实现依赖注入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：使用构造注入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第一步：编写代码创建带参构造函数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9BD0D-F40A-4506-B75E-8B30579FB9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：使用构造注入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第二步：编写代码</a:t>
            </a:r>
            <a:r>
              <a:rPr lang="zh-CN" altLang="en-US" baseline="0" dirty="0" smtClean="0"/>
              <a:t> 配置 </a:t>
            </a:r>
            <a:r>
              <a:rPr lang="en-US" altLang="zh-CN" dirty="0" smtClean="0"/>
              <a:t>&lt;constructor-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为构造方法传参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9BD0D-F40A-4506-B75E-8B30579FB9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对比设值注入和构造注入的区别，提供一些使用建议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E3C3A-45B4-4336-8EE4-73B88FC15E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6085D-C059-4223-81AE-7F6EBEB204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F591D-EE65-4A5A-95DE-7874A307F6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BF603-8756-4CC8-ABBA-B1EF889EA89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D5B3-C5B5-448F-B36F-70C6A6837528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0A5E1-E76C-462C-B08F-12234DA4D4B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3C02-1C3A-4A1B-AE09-483F9FA469C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0B85-2757-4D23-90D9-EFC3ED968B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1901-E99E-47FD-AD3E-3E373BC1EB02}" type="slidenum">
              <a:rPr lang="zh-CN" altLang="en-US" smtClean="0"/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8519E-CEE5-482B-B3A2-82E3D998D708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C4D9-85FA-4A33-8AB7-6C4F8DE8E58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241E-4C9B-4160-A824-06C7934B8ADA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C78204EC-E206-4043-BD25-0ADFE98A6E66}" type="slidenum">
              <a:rPr lang="zh-CN" altLang="en-US"/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95536" y="2060848"/>
            <a:ext cx="8466708" cy="78581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sz="4400" smtClean="0">
                <a:sym typeface="+mn-ea"/>
              </a:rPr>
              <a:t>第六章 </a:t>
            </a:r>
            <a:r>
              <a:rPr lang="en-US" altLang="zh-CN" sz="4400" dirty="0" err="1">
                <a:sym typeface="+mn-ea"/>
              </a:rPr>
              <a:t>IoC</a:t>
            </a:r>
            <a:r>
              <a:rPr altLang="zh-CN" sz="4400">
                <a:sym typeface="+mn-ea"/>
              </a:rPr>
              <a:t>和</a:t>
            </a:r>
            <a:r>
              <a:rPr lang="en-US" altLang="zh-CN" sz="4400">
                <a:sym typeface="+mn-ea"/>
              </a:rPr>
              <a:t>AOP</a:t>
            </a:r>
            <a:r>
              <a:rPr altLang="zh-CN" sz="4400">
                <a:sym typeface="+mn-ea"/>
              </a:rPr>
              <a:t>使用</a:t>
            </a:r>
            <a:r>
              <a:rPr altLang="zh-CN" sz="4400" smtClean="0">
                <a:sym typeface="+mn-ea"/>
              </a:rPr>
              <a:t>扩展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2533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2535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2536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2541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253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p</a:t>
            </a:r>
            <a:r>
              <a:rPr smtClean="0"/>
              <a:t>命名空间注入属性值</a:t>
            </a:r>
            <a:endParaRPr dirty="0"/>
          </a:p>
        </p:txBody>
      </p:sp>
      <p:sp>
        <p:nvSpPr>
          <p:cNvPr id="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052736"/>
            <a:ext cx="774821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 </a:t>
            </a:r>
            <a:r>
              <a:rPr lang="zh-CN" altLang="en-US" dirty="0" smtClean="0"/>
              <a:t>命名空间的特点：使用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zh-CN" altLang="en-US" dirty="0" smtClean="0"/>
              <a:t>而不是子元素的形式配置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的属性，从而简化了配置代码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使用前要先要在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配置文件中引入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命名空间注入属性值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1115616" y="4437112"/>
            <a:ext cx="7215189" cy="14401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&lt;bean id="user" class="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entity.User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p:age="23" p:username="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张三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 	p:email="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zhangsan@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xxx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.com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 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/&gt;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&lt;bean id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userService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service.impl.UserServiceImpl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endParaRPr lang="en-US" altLang="en-US" sz="1600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p:dao-ref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="userDao" 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/&gt;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1101228" y="3407023"/>
            <a:ext cx="7215188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xmlns:p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="http://www.springframework.org/schema/p"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3559" name="组合 71"/>
          <p:cNvGrpSpPr/>
          <p:nvPr/>
        </p:nvGrpSpPr>
        <p:grpSpPr bwMode="auto">
          <a:xfrm>
            <a:off x="142875" y="1662708"/>
            <a:ext cx="1000125" cy="400050"/>
            <a:chOff x="1000100" y="1801286"/>
            <a:chExt cx="1000132" cy="400110"/>
          </a:xfrm>
        </p:grpSpPr>
        <p:pic>
          <p:nvPicPr>
            <p:cNvPr id="2357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1108075" y="2060848"/>
            <a:ext cx="7215188" cy="785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对于直接量（基本数据类型、字符串）属性：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属性名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="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属性值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</a:t>
            </a:r>
            <a:endParaRPr lang="en-US" altLang="zh-CN" sz="16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对于引用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的属性：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属性名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-ref="Bean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id"</a:t>
            </a:r>
            <a:endParaRPr lang="en-US" altLang="zh-CN" sz="1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2071688" y="6165304"/>
            <a:ext cx="5357812" cy="428625"/>
            <a:chOff x="3143240" y="5143512"/>
            <a:chExt cx="5357888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78638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402" y="5187962"/>
              <a:ext cx="442283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命名空间注入属性值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2699791" y="285750"/>
            <a:ext cx="626482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使用</a:t>
            </a:r>
            <a:r>
              <a:rPr lang="en-US" altLang="zh-CN" dirty="0" smtClean="0"/>
              <a:t>p</a:t>
            </a:r>
            <a:r>
              <a:rPr dirty="0" smtClean="0"/>
              <a:t>命名空间注入直接量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输出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张嘎说：“三天不打小鬼子，手都痒痒！”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Rod</a:t>
            </a:r>
            <a:r>
              <a:rPr lang="zh-CN" altLang="en-US" dirty="0" smtClean="0"/>
              <a:t>说：“世界上有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种人，认识二进制的和不认识二进制的。”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改造上一个练习的代码，说话人和说话内容使用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命名空间通过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方法注入</a:t>
            </a:r>
            <a:endParaRPr lang="en-US" altLang="zh-CN" dirty="0" smtClean="0"/>
          </a:p>
        </p:txBody>
      </p:sp>
      <p:grpSp>
        <p:nvGrpSpPr>
          <p:cNvPr id="24581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59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214438" y="4786313"/>
            <a:ext cx="6813550" cy="803275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注入直接量的语法：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3" name="组合 56"/>
          <p:cNvGrpSpPr/>
          <p:nvPr/>
        </p:nvGrpSpPr>
        <p:grpSpPr bwMode="auto">
          <a:xfrm>
            <a:off x="785813" y="4324350"/>
            <a:ext cx="985837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59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/>
          <p:nvPr/>
        </p:nvGrpSpPr>
        <p:grpSpPr bwMode="auto">
          <a:xfrm>
            <a:off x="3082082" y="609671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585" name="AutoShape 4"/>
          <p:cNvSpPr>
            <a:spLocks noChangeArrowheads="1"/>
          </p:cNvSpPr>
          <p:nvPr/>
        </p:nvSpPr>
        <p:spPr bwMode="gray">
          <a:xfrm>
            <a:off x="7670800" y="4643438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2843807" y="285750"/>
            <a:ext cx="612080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使用</a:t>
            </a:r>
            <a:r>
              <a:rPr lang="en-US" altLang="zh-CN" dirty="0" smtClean="0"/>
              <a:t>p</a:t>
            </a:r>
            <a:r>
              <a:rPr dirty="0" smtClean="0"/>
              <a:t>命名空间注入</a:t>
            </a:r>
            <a:r>
              <a:rPr lang="en-US" altLang="zh-CN" dirty="0" smtClean="0"/>
              <a:t>Bean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38817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编写用户</a:t>
            </a:r>
            <a:r>
              <a:rPr lang="en-US" altLang="zh-CN" dirty="0"/>
              <a:t>DAO</a:t>
            </a:r>
            <a:r>
              <a:rPr lang="zh-CN" altLang="en-US" dirty="0" smtClean="0"/>
              <a:t>接口</a:t>
            </a:r>
            <a:r>
              <a:rPr lang="en-US" altLang="zh-CN" dirty="0" err="1" smtClean="0"/>
              <a:t>UserDao</a:t>
            </a:r>
            <a:r>
              <a:rPr lang="zh-CN" altLang="en-US" dirty="0"/>
              <a:t>，</a:t>
            </a:r>
            <a:r>
              <a:rPr lang="zh-CN" altLang="en-US" dirty="0" smtClean="0"/>
              <a:t>声明新增用户</a:t>
            </a:r>
            <a:r>
              <a:rPr lang="zh-CN" altLang="en-US" dirty="0"/>
              <a:t>的方法，并</a:t>
            </a:r>
            <a:r>
              <a:rPr lang="zh-CN" altLang="en-US" dirty="0" smtClean="0"/>
              <a:t>编写实现</a:t>
            </a:r>
            <a:r>
              <a:rPr lang="zh-CN" altLang="en-US" dirty="0"/>
              <a:t>类，不必实现具体数据库操作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编写用户业务</a:t>
            </a:r>
            <a:r>
              <a:rPr lang="zh-CN" altLang="en-US" dirty="0" smtClean="0"/>
              <a:t>接口</a:t>
            </a:r>
            <a:r>
              <a:rPr lang="en-US" altLang="zh-CN" dirty="0" err="1" smtClean="0"/>
              <a:t>UserService</a:t>
            </a:r>
            <a:r>
              <a:rPr lang="zh-CN" altLang="en-US" dirty="0" smtClean="0"/>
              <a:t>，</a:t>
            </a:r>
            <a:r>
              <a:rPr lang="zh-CN" altLang="en-US" dirty="0"/>
              <a:t>实现</a:t>
            </a:r>
            <a:r>
              <a:rPr lang="zh-CN" altLang="en-US" dirty="0" smtClean="0"/>
              <a:t>用户新增的操作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编写</a:t>
            </a:r>
            <a:r>
              <a:rPr lang="en-US" altLang="zh-CN" dirty="0" err="1"/>
              <a:t>UserService</a:t>
            </a:r>
            <a:r>
              <a:rPr lang="zh-CN" altLang="en-US" dirty="0" smtClean="0"/>
              <a:t>接口</a:t>
            </a:r>
            <a:r>
              <a:rPr lang="zh-CN" altLang="en-US" dirty="0"/>
              <a:t>的实现类，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UserDao</a:t>
            </a:r>
            <a:r>
              <a:rPr lang="zh-CN" altLang="en-US" dirty="0"/>
              <a:t>引用及相关的</a:t>
            </a:r>
            <a:r>
              <a:rPr lang="en-US" altLang="zh-CN" dirty="0"/>
              <a:t>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使用</a:t>
            </a:r>
            <a:r>
              <a:rPr lang="en-US" altLang="zh-CN" dirty="0"/>
              <a:t>p</a:t>
            </a:r>
            <a:r>
              <a:rPr lang="zh-CN" altLang="zh-CN" dirty="0"/>
              <a:t>命名空间为业务</a:t>
            </a:r>
            <a:r>
              <a:rPr lang="en-US" altLang="zh-CN" dirty="0"/>
              <a:t>Bean</a:t>
            </a:r>
            <a:r>
              <a:rPr lang="zh-CN" altLang="zh-CN" dirty="0"/>
              <a:t>注入</a:t>
            </a:r>
            <a:r>
              <a:rPr lang="en-US" altLang="zh-CN" dirty="0"/>
              <a:t>DAO</a:t>
            </a:r>
            <a:r>
              <a:rPr lang="zh-CN" altLang="zh-CN" dirty="0" smtClean="0"/>
              <a:t>对象</a:t>
            </a:r>
            <a:endParaRPr lang="en-US" altLang="zh-CN" dirty="0" smtClean="0"/>
          </a:p>
        </p:txBody>
      </p:sp>
      <p:grpSp>
        <p:nvGrpSpPr>
          <p:cNvPr id="25605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56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14438" y="5260058"/>
            <a:ext cx="6715125" cy="642937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类型的语法：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-ref="Bean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id"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7" name="组合 56"/>
          <p:cNvGrpSpPr/>
          <p:nvPr/>
        </p:nvGrpSpPr>
        <p:grpSpPr bwMode="auto">
          <a:xfrm>
            <a:off x="785813" y="4077072"/>
            <a:ext cx="985837" cy="461963"/>
            <a:chOff x="3786182" y="3824735"/>
            <a:chExt cx="986585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561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/>
          <p:nvPr/>
        </p:nvGrpSpPr>
        <p:grpSpPr bwMode="auto">
          <a:xfrm>
            <a:off x="3071813" y="6165304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09" name="AutoShape 4"/>
          <p:cNvSpPr>
            <a:spLocks noChangeArrowheads="1"/>
          </p:cNvSpPr>
          <p:nvPr/>
        </p:nvSpPr>
        <p:spPr bwMode="gray">
          <a:xfrm>
            <a:off x="7455172" y="5085184"/>
            <a:ext cx="357188" cy="36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smtClean="0"/>
              <a:t>注入不同数据类型</a:t>
            </a:r>
            <a:endParaRPr dirty="0"/>
          </a:p>
        </p:txBody>
      </p:sp>
      <p:graphicFrame>
        <p:nvGraphicFramePr>
          <p:cNvPr id="54" name="图示 53"/>
          <p:cNvGraphicFramePr/>
          <p:nvPr/>
        </p:nvGraphicFramePr>
        <p:xfrm>
          <a:off x="928662" y="1214422"/>
          <a:ext cx="735811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" name="组合 14"/>
          <p:cNvGrpSpPr/>
          <p:nvPr/>
        </p:nvGrpSpPr>
        <p:grpSpPr bwMode="auto">
          <a:xfrm>
            <a:off x="2357438" y="621506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0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3595712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：注入不同数据类型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 smtClean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设值注入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构造注入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p</a:t>
            </a:r>
            <a:r>
              <a:rPr lang="zh-CN" altLang="en-US" smtClean="0"/>
              <a:t>命名空间注入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注入不同的数据类型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625827" y="285750"/>
            <a:ext cx="233878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异常抛出增强 </a:t>
            </a:r>
            <a:endParaRPr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815032" y="1217219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异常抛出增强的特点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在目标方法抛出异常时织入增强处理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可拔插的异常处理方案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aop:after-throwing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/>
              <a:t>元素：</a:t>
            </a:r>
            <a:r>
              <a:rPr lang="zh-CN" altLang="zh-CN" dirty="0" smtClean="0"/>
              <a:t>定义</a:t>
            </a:r>
            <a:r>
              <a:rPr lang="zh-CN" altLang="zh-CN" dirty="0"/>
              <a:t>异常抛出增强</a:t>
            </a:r>
            <a:endParaRPr lang="zh-CN" altLang="en-US" dirty="0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403648" y="3789039"/>
            <a:ext cx="5222180" cy="1512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>
              <a:lnSpc>
                <a:spcPct val="150000"/>
              </a:lnSpc>
            </a:pPr>
            <a:r>
              <a:rPr lang="en-US" altLang="zh-CN" sz="1600" b="1" dirty="0" smtClean="0"/>
              <a:t>&lt;</a:t>
            </a:r>
            <a:r>
              <a:rPr lang="en-US" altLang="zh-CN" sz="1600" b="1" dirty="0" err="1"/>
              <a:t>aop:aspect</a:t>
            </a:r>
            <a:r>
              <a:rPr lang="en-US" altLang="zh-CN" sz="1600" b="1" dirty="0"/>
              <a:t> ref="</a:t>
            </a:r>
            <a:r>
              <a:rPr lang="en-US" altLang="zh-CN" sz="1600" b="1" dirty="0" err="1"/>
              <a:t>theLogger</a:t>
            </a:r>
            <a:r>
              <a:rPr lang="en-US" altLang="zh-CN" sz="1600" b="1" dirty="0"/>
              <a:t>"&gt;</a:t>
            </a:r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    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aop:after-throwing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method="</a:t>
            </a:r>
            <a:r>
              <a:rPr lang="en-US" altLang="zh-CN" sz="1600" b="1" dirty="0" err="1"/>
              <a:t>afterThrowing</a:t>
            </a:r>
            <a:r>
              <a:rPr lang="en-US" altLang="zh-CN" sz="1600" b="1" dirty="0"/>
              <a:t>"</a:t>
            </a:r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pointcut</a:t>
            </a:r>
            <a:r>
              <a:rPr lang="en-US" altLang="zh-CN" sz="1600" b="1" dirty="0"/>
              <a:t>-ref="</a:t>
            </a:r>
            <a:r>
              <a:rPr lang="en-US" altLang="zh-CN" sz="1600" b="1" dirty="0" err="1"/>
              <a:t>pointcut</a:t>
            </a:r>
            <a:r>
              <a:rPr lang="en-US" altLang="zh-CN" sz="1600" b="1" dirty="0"/>
              <a:t>" throwing="e" /&gt;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&lt;/</a:t>
            </a:r>
            <a:r>
              <a:rPr lang="en-US" altLang="zh-CN" sz="1600" b="1" dirty="0" err="1"/>
              <a:t>aop:aspect</a:t>
            </a:r>
            <a:r>
              <a:rPr lang="en-US" altLang="zh-CN" sz="1600" b="1" dirty="0" smtClean="0"/>
              <a:t>&gt;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148064" y="3212976"/>
            <a:ext cx="2592288" cy="338554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引用包含增强方法的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5657" y="3850183"/>
            <a:ext cx="3024336" cy="287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11960" y="3356992"/>
            <a:ext cx="929264" cy="4319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11228" y="4221782"/>
            <a:ext cx="2532980" cy="287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99060" y="4581822"/>
            <a:ext cx="2277532" cy="287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7032972" y="3856047"/>
            <a:ext cx="2003524" cy="830997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afterThrowing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()</a:t>
            </a: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定义为异常抛出</a:t>
            </a: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增强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462478" y="4364663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 bwMode="auto">
          <a:xfrm>
            <a:off x="2550206" y="5466710"/>
            <a:ext cx="2165810" cy="338554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</a:t>
            </a:r>
            <a:r>
              <a:rPr lang="en-US" altLang="zh-CN" sz="1600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pointcut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切入点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03848" y="4869160"/>
            <a:ext cx="333978" cy="5760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69408" y="4581128"/>
            <a:ext cx="1342752" cy="287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6294622" y="5035939"/>
            <a:ext cx="1740112" cy="634020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为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</a:t>
            </a:r>
            <a:r>
              <a:rPr lang="zh-CN" altLang="zh-CN" sz="1600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参数</a:t>
            </a:r>
            <a:endParaRPr lang="en-US" altLang="zh-CN" sz="1600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注入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异常实例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5580112" y="4869160"/>
            <a:ext cx="714510" cy="483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4"/>
          <p:cNvGrpSpPr/>
          <p:nvPr/>
        </p:nvGrpSpPr>
        <p:grpSpPr bwMode="auto">
          <a:xfrm>
            <a:off x="2232248" y="6168727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001584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：实现异常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抛出增强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4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236296" y="285750"/>
            <a:ext cx="1728317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最终</a:t>
            </a:r>
            <a:r>
              <a:rPr dirty="0" smtClean="0"/>
              <a:t>增强</a:t>
            </a:r>
            <a:endParaRPr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316167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最终</a:t>
            </a:r>
            <a:r>
              <a:rPr lang="zh-CN" altLang="zh-CN" dirty="0"/>
              <a:t>增强的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无论方法</a:t>
            </a:r>
            <a:r>
              <a:rPr lang="zh-CN" altLang="en-US" dirty="0" smtClean="0"/>
              <a:t>是否</a:t>
            </a:r>
            <a:r>
              <a:rPr lang="zh-CN" altLang="zh-CN" dirty="0" smtClean="0"/>
              <a:t>抛</a:t>
            </a:r>
            <a:r>
              <a:rPr lang="zh-CN" altLang="zh-CN" dirty="0"/>
              <a:t>出</a:t>
            </a:r>
            <a:r>
              <a:rPr lang="zh-CN" altLang="zh-CN" dirty="0" smtClean="0"/>
              <a:t>异常，</a:t>
            </a:r>
            <a:r>
              <a:rPr lang="zh-CN" altLang="en-US" dirty="0"/>
              <a:t>都会在目标方法最后织入增强</a:t>
            </a:r>
            <a:r>
              <a:rPr lang="zh-CN" altLang="en-US" dirty="0" smtClean="0"/>
              <a:t>处理，即：</a:t>
            </a:r>
            <a:r>
              <a:rPr lang="zh-CN" altLang="zh-CN" dirty="0" smtClean="0">
                <a:solidFill>
                  <a:srgbClr val="FF0000"/>
                </a:solidFill>
              </a:rPr>
              <a:t>该</a:t>
            </a:r>
            <a:r>
              <a:rPr lang="zh-CN" altLang="zh-CN" dirty="0">
                <a:solidFill>
                  <a:srgbClr val="FF0000"/>
                </a:solidFill>
              </a:rPr>
              <a:t>增强都会得到</a:t>
            </a:r>
            <a:r>
              <a:rPr lang="zh-CN" altLang="zh-CN" dirty="0" smtClean="0">
                <a:solidFill>
                  <a:srgbClr val="FF0000"/>
                </a:solidFill>
              </a:rPr>
              <a:t>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zh-CN" dirty="0" smtClean="0"/>
              <a:t>类似于</a:t>
            </a:r>
            <a:r>
              <a:rPr lang="zh-CN" altLang="zh-CN" dirty="0"/>
              <a:t>异常处理机制中</a:t>
            </a:r>
            <a:r>
              <a:rPr lang="en-US" altLang="zh-CN" dirty="0"/>
              <a:t>finally</a:t>
            </a:r>
            <a:r>
              <a:rPr lang="zh-CN" altLang="zh-CN" dirty="0"/>
              <a:t>块的作用，一般用于释放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可以</a:t>
            </a:r>
            <a:r>
              <a:rPr lang="zh-CN" altLang="zh-CN" dirty="0"/>
              <a:t>为各功能模块提供统一的，可拔插的处理</a:t>
            </a:r>
            <a:r>
              <a:rPr lang="zh-CN" altLang="zh-CN" dirty="0" smtClean="0"/>
              <a:t>方案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solidFill>
                  <a:srgbClr val="FF0000"/>
                </a:solidFill>
                <a:cs typeface="+mn-cs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cs typeface="+mn-cs"/>
              </a:rPr>
              <a:t>aop:after</a:t>
            </a:r>
            <a:r>
              <a:rPr lang="en-US" altLang="zh-CN" sz="2600" dirty="0">
                <a:solidFill>
                  <a:srgbClr val="FF0000"/>
                </a:solidFill>
                <a:cs typeface="+mn-cs"/>
              </a:rPr>
              <a:t>&gt;</a:t>
            </a:r>
            <a:r>
              <a:rPr lang="zh-CN" altLang="zh-CN" sz="2600" dirty="0" smtClean="0">
                <a:cs typeface="+mn-cs"/>
              </a:rPr>
              <a:t>元素</a:t>
            </a:r>
            <a:r>
              <a:rPr lang="zh-CN" altLang="en-US" sz="2600" dirty="0" smtClean="0">
                <a:cs typeface="+mn-cs"/>
              </a:rPr>
              <a:t>：</a:t>
            </a:r>
            <a:r>
              <a:rPr lang="zh-CN" altLang="zh-CN" dirty="0" smtClean="0"/>
              <a:t>定义</a:t>
            </a:r>
            <a:r>
              <a:rPr lang="zh-CN" altLang="zh-CN" dirty="0"/>
              <a:t>最终增强</a:t>
            </a:r>
            <a:endParaRPr lang="en-US" altLang="zh-CN" dirty="0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2195736" y="6021288"/>
            <a:ext cx="4572000" cy="428625"/>
            <a:chOff x="3143240" y="5143512"/>
            <a:chExt cx="45720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245243" y="5187962"/>
              <a:ext cx="30300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：实现最终增强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308304" y="285750"/>
            <a:ext cx="165630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环绕增强 </a:t>
            </a:r>
            <a:endParaRPr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环绕增强的特点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目标方法前后都可织入增强处理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功能最强大的增强处理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可获取或修改目标方法的参数、返回值，可对它进行异常处理，甚至可以决定目标方法是否执行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solidFill>
                  <a:srgbClr val="FF0000"/>
                </a:solidFill>
                <a:cs typeface="+mn-cs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cs typeface="+mn-cs"/>
              </a:rPr>
              <a:t>aop:around</a:t>
            </a:r>
            <a:r>
              <a:rPr lang="en-US" altLang="zh-CN" sz="2600" dirty="0">
                <a:solidFill>
                  <a:srgbClr val="FF0000"/>
                </a:solidFill>
                <a:cs typeface="+mn-cs"/>
              </a:rPr>
              <a:t>&gt;</a:t>
            </a:r>
            <a:r>
              <a:rPr lang="zh-CN" altLang="zh-CN" sz="2600" dirty="0" smtClean="0">
                <a:cs typeface="+mn-cs"/>
              </a:rPr>
              <a:t>元素</a:t>
            </a:r>
            <a:r>
              <a:rPr lang="zh-CN" altLang="en-US" sz="2600" dirty="0" smtClean="0">
                <a:cs typeface="+mn-cs"/>
              </a:rPr>
              <a:t>：</a:t>
            </a:r>
            <a:r>
              <a:rPr lang="zh-CN" altLang="zh-CN" sz="2600" dirty="0" smtClean="0">
                <a:cs typeface="+mn-cs"/>
              </a:rPr>
              <a:t>定义</a:t>
            </a:r>
            <a:r>
              <a:rPr lang="zh-CN" altLang="zh-CN" sz="2600" dirty="0">
                <a:cs typeface="+mn-cs"/>
              </a:rPr>
              <a:t>环绕增强</a:t>
            </a:r>
            <a:endParaRPr lang="en-US" altLang="zh-CN" sz="2600" dirty="0">
              <a:cs typeface="+mn-cs"/>
            </a:endParaRPr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2195736" y="5877272"/>
            <a:ext cx="4572000" cy="428625"/>
            <a:chOff x="3143240" y="5143512"/>
            <a:chExt cx="45720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9626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：实现环绕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9925" y="285750"/>
            <a:ext cx="19446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r>
              <a:rPr lang="zh-CN" altLang="zh-CN" dirty="0" smtClean="0"/>
              <a:t>列举</a:t>
            </a:r>
            <a:r>
              <a:rPr lang="en-US" altLang="zh-CN" dirty="0"/>
              <a:t>Spring</a:t>
            </a:r>
            <a:r>
              <a:rPr lang="zh-CN" altLang="zh-CN" dirty="0"/>
              <a:t>实现依赖注入的几种</a:t>
            </a:r>
            <a:r>
              <a:rPr lang="zh-CN" altLang="zh-CN" dirty="0" smtClean="0"/>
              <a:t>方式</a:t>
            </a:r>
            <a:endParaRPr lang="zh-CN" altLang="zh-CN" dirty="0"/>
          </a:p>
          <a:p>
            <a:r>
              <a:rPr lang="zh-CN" altLang="zh-CN" dirty="0" smtClean="0"/>
              <a:t>列举</a:t>
            </a:r>
            <a:r>
              <a:rPr lang="en-US" altLang="zh-CN" dirty="0"/>
              <a:t>Spring</a:t>
            </a:r>
            <a:r>
              <a:rPr lang="zh-CN" altLang="zh-CN" dirty="0"/>
              <a:t>增强类型并分别说明其</a:t>
            </a:r>
            <a:r>
              <a:rPr lang="zh-CN" altLang="zh-CN" dirty="0" smtClean="0"/>
              <a:t>特点</a:t>
            </a:r>
            <a:endParaRPr lang="zh-CN" altLang="zh-CN" dirty="0"/>
          </a:p>
          <a:p>
            <a:r>
              <a:rPr lang="zh-CN" altLang="zh-CN" dirty="0" smtClean="0"/>
              <a:t>列举</a:t>
            </a:r>
            <a:r>
              <a:rPr lang="en-US" altLang="zh-CN" dirty="0"/>
              <a:t>Spring</a:t>
            </a:r>
            <a:r>
              <a:rPr lang="zh-CN" altLang="zh-CN" dirty="0"/>
              <a:t>实现</a:t>
            </a:r>
            <a:r>
              <a:rPr lang="en-US" altLang="zh-CN" dirty="0"/>
              <a:t>AOP</a:t>
            </a:r>
            <a:r>
              <a:rPr lang="zh-CN" altLang="zh-CN" dirty="0"/>
              <a:t>的几种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grpSp>
        <p:nvGrpSpPr>
          <p:cNvPr id="21509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9" name="TextBox 8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5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308304" y="285750"/>
            <a:ext cx="1656309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r>
              <a:rPr lang="en-US" altLang="zh-CN" dirty="0" smtClean="0"/>
              <a:t>2-1</a:t>
            </a:r>
            <a:endParaRPr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827584" y="2111228"/>
          <a:ext cx="7488832" cy="326198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60240"/>
                <a:gridCol w="5328592"/>
              </a:tblGrid>
              <a:tr h="374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增强处理类型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特  点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前置增强处理，在目标方法前织入增强处理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AfterReturning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后置增强处理，在目标方法正常执行（不出现异常）后织入增强处理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AfterThrowing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异常增强处理，在目标方法抛出异常后织入增强处理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最终增强处理，不论方法是否抛出异常，都会在目标方法最后织入增强处理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Around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环绕增强处理，在目标方法的前后都可以织入增强处理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常用增强处理类型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452320" y="285750"/>
            <a:ext cx="151229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r>
              <a:rPr lang="en-US" altLang="zh-CN" dirty="0" smtClean="0"/>
              <a:t>2-2</a:t>
            </a:r>
            <a:endParaRPr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467544" y="1566192"/>
          <a:ext cx="8064896" cy="459911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240360"/>
                <a:gridCol w="4824536"/>
              </a:tblGrid>
              <a:tr h="374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AOP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配置元素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描  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aop:config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配置的顶层元素，大多数的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:*&gt;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元素必须包含在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aop:config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元素内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aop:pointcut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定义切点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aop:aspect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定义切面</a:t>
                      </a:r>
                      <a:endParaRPr kumimoji="0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定义最终增强（不管被通知的方法是否执行成功）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aop:after-returning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after-returning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aop:after-throwing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after-throwing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aop:around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定义环绕增强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aop:before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定义前置增强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aop:aspectj-autoproxy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AspectJ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注解驱动的切面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Spring AOP</a:t>
            </a:r>
            <a:r>
              <a:rPr lang="zh-CN" altLang="en-US" dirty="0" smtClean="0"/>
              <a:t>配置元素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使用注解实现</a:t>
            </a:r>
            <a:r>
              <a:rPr lang="en-US" altLang="zh-CN" dirty="0" err="1" smtClean="0"/>
              <a:t>IoC</a:t>
            </a:r>
            <a:r>
              <a:rPr dirty="0" smtClean="0"/>
              <a:t> </a:t>
            </a:r>
            <a:r>
              <a:rPr lang="en-US" altLang="zh-CN" dirty="0" smtClean="0"/>
              <a:t>3-1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注解方式将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的定义信息和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实现类结合在一起，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提供的注解有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@Component</a:t>
            </a:r>
            <a:r>
              <a:rPr lang="zh-CN" altLang="en-US" dirty="0" smtClean="0"/>
              <a:t>：实现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组件的定义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@Repository	</a:t>
            </a:r>
            <a:r>
              <a:rPr lang="zh-CN" altLang="en-US" dirty="0" smtClean="0"/>
              <a:t>：用于标注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@Service	</a:t>
            </a:r>
            <a:r>
              <a:rPr lang="zh-CN" altLang="en-US" dirty="0" smtClean="0"/>
              <a:t>：用于标注业务类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@Controller	</a:t>
            </a:r>
            <a:r>
              <a:rPr lang="zh-CN" altLang="en-US" dirty="0" smtClean="0"/>
              <a:t>：用于标注控制器类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750442" y="5148287"/>
            <a:ext cx="6572250" cy="1089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@Repository("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097264" y="3861313"/>
            <a:ext cx="3939232" cy="1511903"/>
          </a:xfrm>
          <a:prstGeom prst="wedgeRoundRectCallout">
            <a:avLst>
              <a:gd name="adj1" fmla="val 49893"/>
              <a:gd name="adj2" fmla="val 34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XML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配置文件中编写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&lt;bean id="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userDao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"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class="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dao.impl.UserDaoImpl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"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/&gt;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等效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2775" name="组合 70"/>
          <p:cNvGrpSpPr/>
          <p:nvPr/>
        </p:nvGrpSpPr>
        <p:grpSpPr bwMode="auto">
          <a:xfrm>
            <a:off x="107504" y="4652987"/>
            <a:ext cx="1000125" cy="414337"/>
            <a:chOff x="1000100" y="2528843"/>
            <a:chExt cx="1000132" cy="414475"/>
          </a:xfrm>
        </p:grpSpPr>
        <p:pic>
          <p:nvPicPr>
            <p:cNvPr id="3277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3893687" y="5353081"/>
            <a:ext cx="10096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使用注解实现</a:t>
            </a:r>
            <a:r>
              <a:rPr lang="en-US" altLang="zh-CN" smtClean="0"/>
              <a:t>IoC</a:t>
            </a:r>
            <a:r>
              <a:rPr smtClean="0"/>
              <a:t> </a:t>
            </a:r>
            <a:r>
              <a:rPr lang="en-US" altLang="zh-CN" smtClean="0"/>
              <a:t>3-2</a:t>
            </a:r>
            <a:r>
              <a:rPr smtClean="0"/>
              <a:t> 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注解实现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的自动装配，默认按类型匹配，可以使用</a:t>
            </a:r>
            <a:r>
              <a:rPr lang="en-US" altLang="zh-CN" dirty="0" smtClean="0"/>
              <a:t>@Qualifier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的名称</a:t>
            </a:r>
            <a:endParaRPr lang="en-US" altLang="zh-CN" dirty="0" smtClean="0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497780" y="2618061"/>
            <a:ext cx="6306468" cy="18374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@Qualifier("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2465796" y="3948529"/>
            <a:ext cx="6570699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ea typeface="宋体" panose="02010600030101010101" pitchFamily="2" charset="-122"/>
              </a:rPr>
              <a:t>UserServiceImpl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>
                <a:ea typeface="宋体" panose="02010600030101010101" pitchFamily="2" charset="-122"/>
              </a:rPr>
              <a:t>UserService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public void </a:t>
            </a:r>
            <a:r>
              <a:rPr lang="en-US" altLang="zh-CN" b="1" err="1" smtClean="0">
                <a:latin typeface="+mn-lt"/>
                <a:ea typeface="宋体" panose="02010600030101010101" pitchFamily="2" charset="-122"/>
              </a:rPr>
              <a:t>setDao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@Qualifier("userDao") </a:t>
            </a:r>
            <a:r>
              <a:rPr lang="en-US" altLang="zh-CN" b="1" smtClean="0">
                <a:ea typeface="宋体" panose="02010600030101010101" pitchFamily="2" charset="-122"/>
              </a:rPr>
              <a:t>UserDao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   this.dao =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}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179512" y="4761186"/>
            <a:ext cx="2071687" cy="714375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可以对类的成员变量进行标注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4557738" y="6026993"/>
            <a:ext cx="2071687" cy="714375"/>
          </a:xfrm>
          <a:prstGeom prst="wedgeRoundRectCallout">
            <a:avLst>
              <a:gd name="adj1" fmla="val -19937"/>
              <a:gd name="adj2" fmla="val -500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也可以对方法的入参进行标注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3801" name="组合 70"/>
          <p:cNvGrpSpPr/>
          <p:nvPr/>
        </p:nvGrpSpPr>
        <p:grpSpPr bwMode="auto">
          <a:xfrm>
            <a:off x="115491" y="2060848"/>
            <a:ext cx="1000125" cy="414338"/>
            <a:chOff x="1000100" y="2528843"/>
            <a:chExt cx="1000132" cy="414475"/>
          </a:xfrm>
        </p:grpSpPr>
        <p:pic>
          <p:nvPicPr>
            <p:cNvPr id="3380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5400000">
            <a:off x="5201478" y="5597587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215355" y="3903144"/>
            <a:ext cx="639721" cy="786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92080" y="285750"/>
            <a:ext cx="36725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使用注解实现</a:t>
            </a:r>
            <a:r>
              <a:rPr lang="en-US" altLang="zh-CN" dirty="0" err="1" smtClean="0"/>
              <a:t>IoC</a:t>
            </a:r>
            <a:r>
              <a:rPr dirty="0" smtClean="0"/>
              <a:t> </a:t>
            </a:r>
            <a:r>
              <a:rPr lang="en-US" dirty="0" smtClean="0"/>
              <a:t>3</a:t>
            </a:r>
            <a:r>
              <a:rPr lang="en-US" altLang="zh-CN" dirty="0" smtClean="0"/>
              <a:t>-3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使用注解信息启动</a:t>
            </a:r>
            <a:r>
              <a:rPr lang="en-US" altLang="zh-CN" dirty="0"/>
              <a:t>Spring</a:t>
            </a:r>
            <a:r>
              <a:rPr lang="zh-CN" altLang="en-US" dirty="0"/>
              <a:t>容器</a:t>
            </a:r>
            <a:endParaRPr lang="zh-CN" altLang="en-US" dirty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34822" name="内容占位符 2"/>
          <p:cNvSpPr txBox="1"/>
          <p:nvPr/>
        </p:nvSpPr>
        <p:spPr bwMode="auto">
          <a:xfrm>
            <a:off x="285750" y="2928938"/>
            <a:ext cx="8431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642938" y="2437432"/>
            <a:ext cx="7858125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beans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="http://www.springframework.org/schema/beans"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xmlns:xsi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="http://www.w3.org/2001/XMLSchema-instance"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xmlns:context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="http://www.springframework.org/schema/context"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xsi:schemaLocation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="......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http://www.springframework.org/schema/context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http://www.springframework.org/schema/context/spring-context-3.2.xsd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"&gt;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&lt;!-- </a:t>
            </a:r>
            <a:r>
              <a:rPr lang="zh-CN" altLang="zh-CN" b="1" dirty="0">
                <a:latin typeface="+mn-lt"/>
                <a:ea typeface="宋体" panose="02010600030101010101" pitchFamily="2" charset="-122"/>
              </a:rPr>
              <a:t>扫描包中注解标注的类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 --&gt;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context:component-scan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base-package="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service,dao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 /&gt;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&lt;/beans&gt;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673819" y="5022562"/>
            <a:ext cx="2214562" cy="1020763"/>
          </a:xfrm>
          <a:prstGeom prst="wedgeRoundRectCallout">
            <a:avLst>
              <a:gd name="adj1" fmla="val -49811"/>
              <a:gd name="adj2" fmla="val 158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指定需要扫描的基类包，多个包可用逗号隔开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" name="组合 70"/>
          <p:cNvGrpSpPr/>
          <p:nvPr/>
        </p:nvGrpSpPr>
        <p:grpSpPr bwMode="auto">
          <a:xfrm>
            <a:off x="89793" y="1844824"/>
            <a:ext cx="1000125" cy="414338"/>
            <a:chOff x="1000100" y="2528843"/>
            <a:chExt cx="1000132" cy="414475"/>
          </a:xfrm>
        </p:grpSpPr>
        <p:pic>
          <p:nvPicPr>
            <p:cNvPr id="3483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6073786" y="4797152"/>
            <a:ext cx="64135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4"/>
          <p:cNvGrpSpPr/>
          <p:nvPr/>
        </p:nvGrpSpPr>
        <p:grpSpPr bwMode="auto">
          <a:xfrm>
            <a:off x="1776177" y="6165304"/>
            <a:ext cx="5450358" cy="428625"/>
            <a:chOff x="3143240" y="5143512"/>
            <a:chExt cx="4814457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562809" y="5187962"/>
              <a:ext cx="439488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4300" y="285750"/>
            <a:ext cx="5040313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使用注解实现</a:t>
            </a:r>
            <a:r>
              <a:rPr lang="en-US" altLang="zh-CN" smtClean="0"/>
              <a:t>IoC</a:t>
            </a:r>
            <a:endParaRPr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在上一练习的基础上，</a:t>
            </a:r>
            <a:r>
              <a:rPr lang="zh-CN" altLang="zh-CN" dirty="0" smtClean="0"/>
              <a:t>使用</a:t>
            </a:r>
            <a:r>
              <a:rPr lang="zh-CN" altLang="zh-CN" dirty="0"/>
              <a:t>注解完成</a:t>
            </a:r>
            <a:r>
              <a:rPr lang="en-US" altLang="zh-CN" dirty="0"/>
              <a:t>Bean</a:t>
            </a:r>
            <a:r>
              <a:rPr lang="zh-CN" altLang="zh-CN" dirty="0"/>
              <a:t>的定义和装配</a:t>
            </a:r>
            <a:endParaRPr lang="en-US" altLang="zh-CN" dirty="0" smtClean="0"/>
          </a:p>
        </p:txBody>
      </p:sp>
      <p:grpSp>
        <p:nvGrpSpPr>
          <p:cNvPr id="35845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585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938065" y="5808687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686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687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427984" y="286077"/>
            <a:ext cx="4536629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使用</a:t>
            </a:r>
            <a:r>
              <a:rPr lang="fr-FR" altLang="zh-CN" dirty="0"/>
              <a:t>Java</a:t>
            </a:r>
            <a:r>
              <a:rPr lang="zh-CN" altLang="zh-CN" dirty="0"/>
              <a:t>标准注解完成装配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fr-FR" altLang="zh-CN" dirty="0"/>
              <a:t>@Resource</a:t>
            </a:r>
            <a:r>
              <a:rPr lang="zh-CN" altLang="en-US" dirty="0" smtClean="0"/>
              <a:t>注解实现组件装配，默认按名称匹配</a:t>
            </a:r>
            <a:endParaRPr lang="en-US" altLang="zh-CN" dirty="0" smtClean="0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95536" y="2636912"/>
            <a:ext cx="6306468" cy="15881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@Resource(name = 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333852" y="3303494"/>
            <a:ext cx="2334492" cy="715089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属性注入名为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userDao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3801" name="组合 70"/>
          <p:cNvGrpSpPr/>
          <p:nvPr/>
        </p:nvGrpSpPr>
        <p:grpSpPr bwMode="auto">
          <a:xfrm>
            <a:off x="107504" y="2060848"/>
            <a:ext cx="1000125" cy="414338"/>
            <a:chOff x="1000100" y="2528843"/>
            <a:chExt cx="1000132" cy="414475"/>
          </a:xfrm>
        </p:grpSpPr>
        <p:pic>
          <p:nvPicPr>
            <p:cNvPr id="3380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4109716" y="3290050"/>
            <a:ext cx="1224136" cy="3738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441996" y="4437112"/>
            <a:ext cx="6306468" cy="15881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Resource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394324" y="5022118"/>
            <a:ext cx="2622524" cy="715089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查找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，并注入给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170188" y="5090250"/>
            <a:ext cx="1224136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/>
          <p:nvPr/>
        </p:nvGrpSpPr>
        <p:grpSpPr bwMode="auto">
          <a:xfrm>
            <a:off x="1776177" y="6165304"/>
            <a:ext cx="5249806" cy="428625"/>
            <a:chOff x="3143240" y="5143512"/>
            <a:chExt cx="463730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739964" y="5187962"/>
              <a:ext cx="404058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标准注解实现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85750"/>
            <a:ext cx="684088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 smtClean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标准注解</a:t>
            </a:r>
            <a:r>
              <a:rPr lang="zh-CN" altLang="zh-CN" dirty="0" smtClean="0"/>
              <a:t>实现</a:t>
            </a:r>
            <a:r>
              <a:rPr lang="zh-CN" altLang="zh-CN" dirty="0"/>
              <a:t>装配</a:t>
            </a:r>
            <a:endParaRPr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zh-CN" dirty="0" smtClean="0"/>
              <a:t>改造</a:t>
            </a:r>
            <a:r>
              <a:rPr lang="zh-CN" altLang="en-US" dirty="0" smtClean="0"/>
              <a:t>上一</a:t>
            </a:r>
            <a:r>
              <a:rPr lang="zh-CN" altLang="zh-CN" dirty="0" smtClean="0"/>
              <a:t>练习代码</a:t>
            </a:r>
            <a:r>
              <a:rPr lang="zh-CN" altLang="zh-CN" dirty="0"/>
              <a:t>，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/>
              <a:t>Resource</a:t>
            </a:r>
            <a:r>
              <a:rPr lang="zh-CN" altLang="en-US" dirty="0"/>
              <a:t>注解</a:t>
            </a:r>
            <a:r>
              <a:rPr lang="zh-CN" altLang="zh-CN" dirty="0" smtClean="0"/>
              <a:t>完成</a:t>
            </a:r>
            <a:r>
              <a:rPr lang="en-US" altLang="zh-CN" dirty="0"/>
              <a:t>Bean</a:t>
            </a:r>
            <a:r>
              <a:rPr lang="zh-CN" altLang="zh-CN" dirty="0"/>
              <a:t>组件的</a:t>
            </a:r>
            <a:r>
              <a:rPr lang="zh-CN" altLang="zh-CN" dirty="0" smtClean="0"/>
              <a:t>装配</a:t>
            </a:r>
            <a:endParaRPr lang="en-US" altLang="zh-CN" dirty="0" smtClean="0"/>
          </a:p>
        </p:txBody>
      </p:sp>
      <p:grpSp>
        <p:nvGrpSpPr>
          <p:cNvPr id="35845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585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938065" y="5808687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686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687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72188" y="285750"/>
            <a:ext cx="2892425" cy="523875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  <a:endParaRPr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8313" y="1011238"/>
            <a:ext cx="7645400" cy="5010150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974794" y="1381808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什么</a:t>
            </a:r>
            <a:r>
              <a:rPr lang="zh-CN" altLang="en-US" smtClean="0"/>
              <a:t>是</a:t>
            </a:r>
            <a:r>
              <a:rPr lang="en-US" altLang="zh-CN" smtClean="0"/>
              <a:t>IoC</a:t>
            </a:r>
            <a:r>
              <a:rPr lang="zh-CN" altLang="en-US" smtClean="0"/>
              <a:t>？</a:t>
            </a:r>
            <a:r>
              <a:rPr lang="zh-CN" altLang="en-US" dirty="0" smtClean="0"/>
              <a:t>为何要在程序开发中使用控制反转？</a:t>
            </a:r>
            <a:endParaRPr lang="en-US" altLang="zh-CN" dirty="0" smtClean="0"/>
          </a:p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ea typeface="微软雅黑" panose="020B0503020204020204" pitchFamily="34" charset="-122"/>
              </a:rPr>
              <a:t>什么是面向切面编程？</a:t>
            </a:r>
            <a:endParaRPr lang="en-US" altLang="zh-CN" sz="2600" dirty="0" smtClean="0"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/>
              <a:t>如何使用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如何使用</a:t>
            </a:r>
            <a:r>
              <a:rPr lang="en-US" altLang="zh-CN" dirty="0"/>
              <a:t>Spring AOP</a:t>
            </a:r>
            <a:r>
              <a:rPr lang="zh-CN" altLang="en-US" dirty="0"/>
              <a:t>？</a:t>
            </a:r>
            <a:endParaRPr lang="zh-CN" altLang="en-GB" dirty="0"/>
          </a:p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79512" y="898603"/>
            <a:ext cx="1011983" cy="400110"/>
            <a:chOff x="1488315" y="3214686"/>
            <a:chExt cx="1011983" cy="400110"/>
          </a:xfrm>
        </p:grpSpPr>
        <p:pic>
          <p:nvPicPr>
            <p:cNvPr id="7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回顾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9512" y="3676962"/>
            <a:ext cx="1497897" cy="400110"/>
            <a:chOff x="1004978" y="3857625"/>
            <a:chExt cx="1497897" cy="400110"/>
          </a:xfrm>
        </p:grpSpPr>
        <p:pic>
          <p:nvPicPr>
            <p:cNvPr id="10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使用注解定义</a:t>
            </a:r>
            <a:r>
              <a:rPr lang="zh-CN" altLang="en-US" dirty="0" smtClean="0"/>
              <a:t>切面</a:t>
            </a:r>
            <a:r>
              <a:rPr dirty="0" smtClean="0"/>
              <a:t> 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面向切面的框架，它扩展了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语言，定义了</a:t>
            </a:r>
            <a:r>
              <a:rPr lang="en-US" altLang="zh-CN" dirty="0" smtClean="0"/>
              <a:t>AOP </a:t>
            </a:r>
            <a:r>
              <a:rPr lang="zh-CN" altLang="en-US" dirty="0" smtClean="0"/>
              <a:t>语法，能够在编译期提供代码的织入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AspectJ</a:t>
            </a:r>
            <a:r>
              <a:rPr lang="en-US" altLang="zh-CN" dirty="0" smtClean="0"/>
              <a:t> 5</a:t>
            </a:r>
            <a:r>
              <a:rPr lang="zh-CN" altLang="en-US" dirty="0" smtClean="0"/>
              <a:t>新增的功能，使用</a:t>
            </a:r>
            <a:r>
              <a:rPr lang="en-US" altLang="zh-CN" dirty="0" smtClean="0"/>
              <a:t>JDK 5.0 </a:t>
            </a:r>
            <a:r>
              <a:rPr lang="zh-CN" altLang="en-US" dirty="0" smtClean="0"/>
              <a:t>注解技术和正规的</a:t>
            </a:r>
            <a:r>
              <a:rPr lang="en-US" altLang="zh-CN" dirty="0" err="1" smtClean="0"/>
              <a:t>AspectJ</a:t>
            </a:r>
            <a:r>
              <a:rPr lang="zh-CN" altLang="en-US" dirty="0" smtClean="0"/>
              <a:t>切点表达式语言描述切面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通过集成</a:t>
            </a:r>
            <a:r>
              <a:rPr lang="en-US" altLang="zh-CN" dirty="0" err="1" smtClean="0"/>
              <a:t>AspectJ</a:t>
            </a:r>
            <a:r>
              <a:rPr lang="zh-CN" altLang="en-US" dirty="0" smtClean="0"/>
              <a:t>实现了以注解的方式定义增强类，大大减少了配置文件中的工作量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mtClean="0"/>
              <a:t>利用轻量级的字节码处理框架</a:t>
            </a:r>
            <a:r>
              <a:rPr lang="en-US" altLang="zh-CN" smtClean="0"/>
              <a:t>asm</a:t>
            </a:r>
            <a:r>
              <a:rPr lang="zh-CN" altLang="en-US" smtClean="0"/>
              <a:t>处理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AspectJ</a:t>
            </a:r>
            <a:r>
              <a:rPr lang="zh-CN" altLang="en-US" dirty="0" smtClean="0"/>
              <a:t>中所描述的方法参数名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263328" y="5468991"/>
            <a:ext cx="6754018" cy="956600"/>
            <a:chOff x="1214438" y="3678185"/>
            <a:chExt cx="2781300" cy="303694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214438" y="4357687"/>
              <a:ext cx="2781300" cy="235743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AspectJ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，首先要保证所用的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JDK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或以上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3662079" y="3678185"/>
              <a:ext cx="223101" cy="1170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使用注解定义</a:t>
            </a:r>
            <a:r>
              <a:rPr lang="zh-CN" altLang="en-US" dirty="0" smtClean="0"/>
              <a:t>切面</a:t>
            </a:r>
            <a:r>
              <a:rPr dirty="0" smtClean="0"/>
              <a:t> 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980728"/>
            <a:ext cx="8036247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使用注解来实现日志</a:t>
            </a:r>
            <a:r>
              <a:rPr lang="zh-CN" altLang="zh-CN" dirty="0" smtClean="0"/>
              <a:t>切面</a:t>
            </a:r>
            <a:endParaRPr lang="en-US" altLang="zh-CN" dirty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zh-CN" dirty="0"/>
              <a:t>使用注解定义前置增强和后置</a:t>
            </a:r>
            <a:r>
              <a:rPr lang="zh-CN" altLang="zh-CN" dirty="0" smtClean="0"/>
              <a:t>增强</a:t>
            </a:r>
            <a:r>
              <a:rPr lang="zh-CN" altLang="zh-CN" dirty="0"/>
              <a:t>实现日志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</a:rPr>
              <a:t>Aspect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@Before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AfterReturning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zh-CN" dirty="0"/>
              <a:t>编写</a:t>
            </a:r>
            <a:r>
              <a:rPr lang="en-US" altLang="zh-CN" dirty="0"/>
              <a:t>Spring</a:t>
            </a:r>
            <a:r>
              <a:rPr lang="zh-CN" altLang="zh-CN" dirty="0"/>
              <a:t>配置文件，完成切面织</a:t>
            </a:r>
            <a:r>
              <a:rPr lang="zh-CN" altLang="zh-CN" dirty="0" smtClean="0"/>
              <a:t>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aop:aspectj-autoproxy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/&gt;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启用对于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AspectJ</a:t>
            </a:r>
            <a:r>
              <a:rPr lang="zh-CN" altLang="zh-CN" dirty="0" smtClean="0"/>
              <a:t>注解的支持</a:t>
            </a:r>
            <a:endParaRPr lang="zh-CN" altLang="en-US" dirty="0" smtClean="0"/>
          </a:p>
        </p:txBody>
      </p:sp>
      <p:grpSp>
        <p:nvGrpSpPr>
          <p:cNvPr id="9" name="组合 10"/>
          <p:cNvGrpSpPr/>
          <p:nvPr/>
        </p:nvGrpSpPr>
        <p:grpSpPr bwMode="auto">
          <a:xfrm>
            <a:off x="331515" y="1916832"/>
            <a:ext cx="1000125" cy="447675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2293067" y="6118314"/>
            <a:ext cx="4524015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06784" y="5187962"/>
              <a:ext cx="310694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：使用注解实现切面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85750"/>
            <a:ext cx="626482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 smtClean="0"/>
              <a:t>使用</a:t>
            </a:r>
            <a:r>
              <a:rPr lang="zh-CN" altLang="zh-CN" dirty="0"/>
              <a:t>注解方式实现日志切面</a:t>
            </a:r>
            <a:endParaRPr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zh-CN" dirty="0" smtClean="0"/>
              <a:t>使用</a:t>
            </a:r>
            <a:r>
              <a:rPr lang="zh-CN" altLang="zh-CN" dirty="0"/>
              <a:t>注解方式定义前置增强和后置增强，对业务方法的执行过程进行日志记录</a:t>
            </a:r>
            <a:endParaRPr lang="en-US" altLang="zh-CN" dirty="0" smtClean="0"/>
          </a:p>
        </p:txBody>
      </p:sp>
      <p:grpSp>
        <p:nvGrpSpPr>
          <p:cNvPr id="35845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585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938065" y="5808687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686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687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使用注解定义</a:t>
            </a:r>
            <a:r>
              <a:rPr lang="zh-CN" altLang="en-US" dirty="0" smtClean="0"/>
              <a:t>增强</a:t>
            </a:r>
            <a:r>
              <a:rPr lang="en-US" dirty="0" smtClean="0"/>
              <a:t>3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980728"/>
            <a:ext cx="8036247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使用注解</a:t>
            </a:r>
            <a:r>
              <a:rPr lang="zh-CN" altLang="zh-CN" dirty="0" smtClean="0"/>
              <a:t>来</a:t>
            </a:r>
            <a:r>
              <a:rPr lang="zh-CN" altLang="zh-CN" dirty="0"/>
              <a:t>定义异常抛出增强</a:t>
            </a:r>
            <a:endParaRPr lang="en-US" altLang="zh-CN" dirty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AfterThrowing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注解</a:t>
            </a:r>
            <a:r>
              <a:rPr lang="zh-CN" altLang="zh-CN" dirty="0"/>
              <a:t>定义异常抛出</a:t>
            </a:r>
            <a:r>
              <a:rPr lang="zh-CN" altLang="zh-CN" dirty="0" smtClean="0"/>
              <a:t>增强</a:t>
            </a:r>
            <a:endParaRPr lang="zh-CN" altLang="en-US" dirty="0" smtClean="0"/>
          </a:p>
        </p:txBody>
      </p:sp>
      <p:grpSp>
        <p:nvGrpSpPr>
          <p:cNvPr id="9" name="组合 10"/>
          <p:cNvGrpSpPr/>
          <p:nvPr/>
        </p:nvGrpSpPr>
        <p:grpSpPr bwMode="auto">
          <a:xfrm>
            <a:off x="331515" y="1916832"/>
            <a:ext cx="1000125" cy="447675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2051720" y="5877272"/>
            <a:ext cx="5879334" cy="428625"/>
            <a:chOff x="3143240" y="5143512"/>
            <a:chExt cx="4970251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407018" y="5187962"/>
              <a:ext cx="470647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注解定义异常抛出增强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使用注解定义</a:t>
            </a:r>
            <a:r>
              <a:rPr lang="zh-CN" altLang="en-US" dirty="0" smtClean="0"/>
              <a:t>增强</a:t>
            </a:r>
            <a:r>
              <a:rPr lang="en-US" dirty="0" smtClean="0"/>
              <a:t>3</a:t>
            </a:r>
            <a:r>
              <a:rPr lang="en-US" altLang="zh-CN" dirty="0" smtClean="0"/>
              <a:t>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980728"/>
            <a:ext cx="8036247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使用注解</a:t>
            </a:r>
            <a:r>
              <a:rPr lang="zh-CN" altLang="zh-CN" dirty="0" smtClean="0"/>
              <a:t>来定义</a:t>
            </a:r>
            <a:r>
              <a:rPr lang="zh-CN" altLang="zh-CN" dirty="0"/>
              <a:t>最终</a:t>
            </a:r>
            <a:r>
              <a:rPr lang="zh-CN" altLang="zh-CN" dirty="0" smtClean="0"/>
              <a:t>增强</a:t>
            </a:r>
            <a:endParaRPr lang="en-US" altLang="zh-CN" dirty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@After</a:t>
            </a:r>
            <a:r>
              <a:rPr lang="zh-CN" altLang="en-US" dirty="0" smtClean="0"/>
              <a:t>注解</a:t>
            </a:r>
            <a:r>
              <a:rPr lang="zh-CN" altLang="zh-CN" dirty="0" smtClean="0"/>
              <a:t>定义</a:t>
            </a:r>
            <a:r>
              <a:rPr lang="zh-CN" altLang="zh-CN" dirty="0"/>
              <a:t>最终增强</a:t>
            </a:r>
            <a:endParaRPr lang="zh-CN" altLang="en-US" dirty="0" smtClean="0"/>
          </a:p>
        </p:txBody>
      </p:sp>
      <p:grpSp>
        <p:nvGrpSpPr>
          <p:cNvPr id="9" name="组合 10"/>
          <p:cNvGrpSpPr/>
          <p:nvPr/>
        </p:nvGrpSpPr>
        <p:grpSpPr bwMode="auto">
          <a:xfrm>
            <a:off x="331515" y="1916832"/>
            <a:ext cx="1000125" cy="447675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2051720" y="5877272"/>
            <a:ext cx="5408279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97758" y="5187962"/>
              <a:ext cx="352499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定义最终增强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使用注解定义</a:t>
            </a:r>
            <a:r>
              <a:rPr lang="zh-CN" altLang="en-US" dirty="0" smtClean="0"/>
              <a:t>增强</a:t>
            </a:r>
            <a:r>
              <a:rPr lang="en-US" dirty="0" smtClean="0"/>
              <a:t>3</a:t>
            </a:r>
            <a:r>
              <a:rPr lang="en-US" altLang="zh-CN" dirty="0" smtClean="0"/>
              <a:t>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980728"/>
            <a:ext cx="8036247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使用注解</a:t>
            </a:r>
            <a:r>
              <a:rPr lang="zh-CN" altLang="zh-CN" dirty="0" smtClean="0"/>
              <a:t>来定义</a:t>
            </a:r>
            <a:r>
              <a:rPr lang="zh-CN" altLang="en-US" dirty="0" smtClean="0"/>
              <a:t>环绕</a:t>
            </a:r>
            <a:r>
              <a:rPr lang="zh-CN" altLang="zh-CN" dirty="0" smtClean="0"/>
              <a:t>增强</a:t>
            </a:r>
            <a:endParaRPr lang="en-US" altLang="zh-CN" dirty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>
                <a:solidFill>
                  <a:srgbClr val="FF0000"/>
                </a:solidFill>
              </a:rPr>
              <a:t>Around</a:t>
            </a:r>
            <a:r>
              <a:rPr lang="zh-CN" altLang="en-US" dirty="0" smtClean="0"/>
              <a:t>注解</a:t>
            </a:r>
            <a:r>
              <a:rPr lang="zh-CN" altLang="zh-CN" dirty="0" smtClean="0"/>
              <a:t>定义</a:t>
            </a:r>
            <a:r>
              <a:rPr lang="zh-CN" altLang="en-US" dirty="0"/>
              <a:t>环绕</a:t>
            </a:r>
            <a:r>
              <a:rPr lang="zh-CN" altLang="zh-CN" dirty="0" smtClean="0"/>
              <a:t>增强</a:t>
            </a:r>
            <a:endParaRPr lang="zh-CN" altLang="en-US" dirty="0" smtClean="0"/>
          </a:p>
        </p:txBody>
      </p:sp>
      <p:grpSp>
        <p:nvGrpSpPr>
          <p:cNvPr id="9" name="组合 10"/>
          <p:cNvGrpSpPr/>
          <p:nvPr/>
        </p:nvGrpSpPr>
        <p:grpSpPr bwMode="auto">
          <a:xfrm>
            <a:off x="331515" y="1916832"/>
            <a:ext cx="1000125" cy="447675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2051720" y="5877272"/>
            <a:ext cx="5408279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97757" y="5187962"/>
              <a:ext cx="352499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定义环绕增强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148064" y="260649"/>
            <a:ext cx="3816548" cy="57606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切面配置小结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72083" y="1093812"/>
            <a:ext cx="7860357" cy="564755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注解方式定义切面可以简化配置工作量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常用注解</a:t>
            </a:r>
            <a:r>
              <a:rPr lang="zh-CN" altLang="en-US" dirty="0" smtClean="0"/>
              <a:t>有</a:t>
            </a:r>
            <a:r>
              <a:rPr lang="en-US" altLang="zh-CN" dirty="0" smtClean="0"/>
              <a:t>@</a:t>
            </a:r>
            <a:r>
              <a:rPr lang="en-US" altLang="zh-CN" dirty="0"/>
              <a:t>Aspect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/>
              <a:t>Before</a:t>
            </a:r>
            <a:r>
              <a:rPr lang="zh-CN" altLang="en-US" smtClean="0"/>
              <a:t>、</a:t>
            </a:r>
            <a:r>
              <a:rPr lang="en-US" altLang="zh-CN" smtClean="0"/>
              <a:t>@AfterReturning</a:t>
            </a:r>
            <a:r>
              <a:rPr lang="zh-CN" altLang="en-US" dirty="0"/>
              <a:t>、</a:t>
            </a:r>
            <a:r>
              <a:rPr lang="en-US" altLang="zh-CN" dirty="0"/>
              <a:t>@Around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AfterThrowing</a:t>
            </a:r>
            <a:r>
              <a:rPr lang="zh-CN" altLang="en-US" dirty="0"/>
              <a:t>、</a:t>
            </a:r>
            <a:r>
              <a:rPr lang="en-US" altLang="zh-CN" dirty="0"/>
              <a:t>@After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配置文件中添加</a:t>
            </a:r>
            <a:r>
              <a:rPr lang="en-US" altLang="zh-CN" dirty="0"/>
              <a:t>&lt;</a:t>
            </a:r>
            <a:r>
              <a:rPr lang="en-US" altLang="zh-CN" dirty="0" err="1"/>
              <a:t>aop:aspectj-autoproxy</a:t>
            </a:r>
            <a:r>
              <a:rPr lang="en-US" altLang="zh-CN" dirty="0"/>
              <a:t> /&gt;</a:t>
            </a:r>
            <a:r>
              <a:rPr lang="zh-CN" altLang="en-US" dirty="0"/>
              <a:t>元素</a:t>
            </a:r>
            <a:r>
              <a:rPr lang="zh-CN" altLang="en-US" dirty="0" smtClean="0"/>
              <a:t>，启用</a:t>
            </a:r>
            <a:r>
              <a:rPr lang="zh-CN" altLang="en-US" dirty="0"/>
              <a:t>对于</a:t>
            </a:r>
            <a:r>
              <a:rPr lang="en-US" altLang="zh-CN" dirty="0"/>
              <a:t>@</a:t>
            </a:r>
            <a:r>
              <a:rPr lang="en-US" altLang="zh-CN" dirty="0" err="1"/>
              <a:t>AspectJ</a:t>
            </a:r>
            <a:r>
              <a:rPr lang="zh-CN" altLang="en-US" dirty="0"/>
              <a:t>注解的支持</a:t>
            </a: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</p:txBody>
      </p:sp>
      <p:grpSp>
        <p:nvGrpSpPr>
          <p:cNvPr id="22" name="组合 5"/>
          <p:cNvGrpSpPr/>
          <p:nvPr/>
        </p:nvGrpSpPr>
        <p:grpSpPr bwMode="auto">
          <a:xfrm>
            <a:off x="272653" y="3749030"/>
            <a:ext cx="842963" cy="400050"/>
            <a:chOff x="3786182" y="3143248"/>
            <a:chExt cx="843709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83568" y="4221088"/>
            <a:ext cx="7776864" cy="2256829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在定义切面时提供了多种选择，应根据项目的具体情况做出选择：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如果项目采用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5.0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或以上版本，可以考虑使用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注解方式，减少配置的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如果不愿意使用注解或项目采用的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版本较低无法使用注解，则可以选择使用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aop:aspect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配合普通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028384" y="285750"/>
            <a:ext cx="936229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2004415" y="1666543"/>
            <a:ext cx="50149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mtClean="0">
                <a:ea typeface="微软雅黑" panose="020B0503020204020204" pitchFamily="34" charset="-122"/>
                <a:cs typeface="Arial" panose="020B0604020202020204" pitchFamily="34" charset="0"/>
              </a:rPr>
              <a:t>IoC</a:t>
            </a:r>
            <a:r>
              <a:rPr lang="zh-CN" altLang="en-US" sz="2000" b="1" smtClean="0"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不同实现方式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 smtClean="0"/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smtClean="0">
                <a:ea typeface="微软雅黑" panose="020B0503020204020204" pitchFamily="34" charset="-122"/>
                <a:cs typeface="Arial" panose="020B0604020202020204" pitchFamily="34" charset="0"/>
              </a:rPr>
              <a:t>IoC</a:t>
            </a:r>
            <a:r>
              <a:rPr lang="zh-CN" altLang="en-US" sz="2000" b="1" smtClean="0">
                <a:ea typeface="微软雅黑" panose="020B0503020204020204" pitchFamily="34" charset="-122"/>
                <a:cs typeface="Arial" panose="020B0604020202020204" pitchFamily="34" charset="0"/>
              </a:rPr>
              <a:t>注入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不同类型数据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AOP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增强类型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AOP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配置方法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159" name="TextBox 11"/>
          <p:cNvSpPr txBox="1">
            <a:spLocks noChangeArrowheads="1"/>
          </p:cNvSpPr>
          <p:nvPr/>
        </p:nvSpPr>
        <p:spPr bwMode="auto">
          <a:xfrm>
            <a:off x="3851920" y="3537453"/>
            <a:ext cx="4167496" cy="189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前</a:t>
            </a:r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置</a:t>
            </a: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后</a:t>
            </a:r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置</a:t>
            </a: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抛出</a:t>
            </a: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环绕增强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最终增强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161" name="AutoShape 3"/>
          <p:cNvSpPr/>
          <p:nvPr/>
        </p:nvSpPr>
        <p:spPr bwMode="auto">
          <a:xfrm>
            <a:off x="3707904" y="3667887"/>
            <a:ext cx="214313" cy="168928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49162" name="TextBox 15"/>
          <p:cNvSpPr txBox="1">
            <a:spLocks noChangeArrowheads="1"/>
          </p:cNvSpPr>
          <p:nvPr/>
        </p:nvSpPr>
        <p:spPr bwMode="auto">
          <a:xfrm>
            <a:off x="144016" y="3356992"/>
            <a:ext cx="1619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IoC</a:t>
            </a:r>
            <a:r>
              <a:rPr lang="zh-CN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AOP</a:t>
            </a:r>
            <a:r>
              <a:rPr lang="zh-CN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使用扩展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163" name="AutoShape 3"/>
          <p:cNvSpPr/>
          <p:nvPr/>
        </p:nvSpPr>
        <p:spPr bwMode="auto">
          <a:xfrm>
            <a:off x="1691680" y="1772815"/>
            <a:ext cx="312735" cy="402547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323428" y="1196752"/>
            <a:ext cx="188443" cy="127440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511871" y="1191751"/>
            <a:ext cx="39985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注入途径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配置方法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709617" y="5517233"/>
            <a:ext cx="105444" cy="68698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5498614" y="996738"/>
            <a:ext cx="153084" cy="64077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579590" y="908720"/>
            <a:ext cx="12673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设值注入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构造注入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sp>
        <p:nvSpPr>
          <p:cNvPr id="19" name="AutoShape 3"/>
          <p:cNvSpPr/>
          <p:nvPr/>
        </p:nvSpPr>
        <p:spPr bwMode="auto">
          <a:xfrm>
            <a:off x="5436096" y="1965941"/>
            <a:ext cx="153084" cy="64077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5517072" y="1877923"/>
            <a:ext cx="1719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XML/p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命名空间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注解方式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3779912" y="5406315"/>
            <a:ext cx="48245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POJO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增强类 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aop:xxx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注解定义增强类 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aop:aspectj-autoproxy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相关学习资源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</a:t>
            </a:r>
            <a:endParaRPr lang="zh-CN" altLang="en-US" sz="2200" b="1" dirty="0">
              <a:solidFill>
                <a:srgbClr val="0F3D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学生用书</a:t>
            </a:r>
            <a:endParaRPr lang="zh-CN" altLang="en-US" sz="2200" b="1" dirty="0">
              <a:solidFill>
                <a:srgbClr val="0F3D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93950" y="28479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框架开发企业级应用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0" y="40036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框架开发企业级应用”课程</a:t>
            </a:r>
            <a:endParaRPr lang="zh-CN" alt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使用</a:t>
            </a:r>
            <a:r>
              <a:rPr lang="zh-CN" altLang="en-US" sz="2800" dirty="0"/>
              <a:t>多种方式实现依赖注入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/>
              <a:t>使用多种方式实现</a:t>
            </a:r>
            <a:r>
              <a:rPr lang="en-US" altLang="zh-CN" sz="2800" dirty="0"/>
              <a:t>AOP</a:t>
            </a:r>
            <a:endParaRPr lang="en-US" altLang="zh-CN" sz="2800" dirty="0"/>
          </a:p>
          <a:p>
            <a:pPr lvl="0"/>
            <a:endParaRPr lang="zh-CN" altLang="zh-CN" sz="2800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50"/>
            <a:ext cx="1008237" cy="523875"/>
          </a:xfrm>
        </p:spPr>
        <p:txBody>
          <a:bodyPr/>
          <a:lstStyle/>
          <a:p>
            <a:pPr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预习下一章学生用书，完成预习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Spring</a:t>
            </a:r>
            <a:r>
              <a:rPr lang="zh-CN" altLang="zh-CN" dirty="0"/>
              <a:t>和</a:t>
            </a:r>
            <a:r>
              <a:rPr lang="en-US" altLang="zh-CN" dirty="0" err="1"/>
              <a:t>MyBatis</a:t>
            </a:r>
            <a:r>
              <a:rPr lang="zh-CN" altLang="zh-CN" dirty="0"/>
              <a:t>整合的</a:t>
            </a:r>
            <a:r>
              <a:rPr lang="zh-CN" altLang="zh-CN" dirty="0" smtClean="0"/>
              <a:t>步骤</a:t>
            </a:r>
            <a:endParaRPr lang="zh-CN" altLang="zh-CN" dirty="0"/>
          </a:p>
          <a:p>
            <a:pPr lvl="2">
              <a:defRPr/>
            </a:pPr>
            <a:r>
              <a:rPr lang="zh-CN" altLang="zh-CN" dirty="0" smtClean="0"/>
              <a:t>获取</a:t>
            </a:r>
            <a:r>
              <a:rPr lang="zh-CN" altLang="zh-CN" dirty="0"/>
              <a:t>映射接口实例，实现数据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有哪</a:t>
            </a:r>
            <a:r>
              <a:rPr lang="zh-CN" altLang="zh-CN" dirty="0" smtClean="0"/>
              <a:t>几种方式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0"/>
            <a:r>
              <a:rPr lang="zh-CN" altLang="zh-CN" dirty="0" smtClean="0"/>
              <a:t>理解</a:t>
            </a:r>
            <a:r>
              <a:rPr lang="zh-CN" altLang="zh-CN" dirty="0"/>
              <a:t>构造注入</a:t>
            </a:r>
            <a:endParaRPr lang="zh-CN" altLang="zh-CN" dirty="0"/>
          </a:p>
          <a:p>
            <a:pPr lvl="0"/>
            <a:r>
              <a:rPr lang="zh-CN" altLang="zh-CN" dirty="0"/>
              <a:t>理解不同数据类型的注入方法</a:t>
            </a:r>
            <a:endParaRPr lang="zh-CN" altLang="zh-CN" dirty="0"/>
          </a:p>
          <a:p>
            <a:pPr lvl="0"/>
            <a:r>
              <a:rPr lang="zh-CN" altLang="zh-CN" dirty="0"/>
              <a:t>掌握p命名空间注入</a:t>
            </a:r>
            <a:endParaRPr lang="zh-CN" altLang="zh-CN" dirty="0"/>
          </a:p>
          <a:p>
            <a:pPr lvl="0"/>
            <a:r>
              <a:rPr lang="zh-CN" altLang="zh-CN" dirty="0"/>
              <a:t>理解更多增强类型的使用方法</a:t>
            </a:r>
            <a:endParaRPr lang="zh-CN" altLang="zh-CN" dirty="0"/>
          </a:p>
          <a:p>
            <a:pPr lvl="0"/>
            <a:r>
              <a:rPr lang="zh-CN" altLang="zh-CN" dirty="0"/>
              <a:t>掌握使用注解实现IoC的方法</a:t>
            </a:r>
            <a:endParaRPr lang="zh-CN" altLang="zh-CN" dirty="0"/>
          </a:p>
          <a:p>
            <a:pPr lvl="0"/>
            <a:r>
              <a:rPr lang="zh-CN" altLang="zh-CN" dirty="0"/>
              <a:t>掌握使用注解实现AOP的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34" y="3643313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59" y="20272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59" y="1000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34" y="257175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59" y="3052763"/>
            <a:ext cx="7143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59" y="356711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34" y="3106738"/>
            <a:ext cx="64293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2863" y="285750"/>
            <a:ext cx="2571750" cy="523875"/>
          </a:xfrm>
        </p:spPr>
        <p:txBody>
          <a:bodyPr/>
          <a:lstStyle/>
          <a:p>
            <a:pPr>
              <a:defRPr/>
            </a:pPr>
            <a:r>
              <a:rPr smtClean="0"/>
              <a:t>构造注入 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3098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如何</a:t>
            </a:r>
            <a:r>
              <a:rPr lang="zh-CN" altLang="zh-CN" dirty="0"/>
              <a:t>通过构造注入为业务类注入所依赖的数据访问层对象，实现保存用户数据的功能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创建带</a:t>
            </a:r>
            <a:r>
              <a:rPr lang="zh-CN" altLang="en-US" smtClean="0"/>
              <a:t>参构造</a:t>
            </a:r>
            <a:r>
              <a:rPr lang="zh-CN" altLang="en-US"/>
              <a:t>方法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926406" y="3841304"/>
            <a:ext cx="7245994" cy="1387896"/>
            <a:chOff x="1214438" y="3678185"/>
            <a:chExt cx="2781300" cy="3036940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1214438" y="4357688"/>
              <a:ext cx="2781300" cy="2357437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编写带参构造方法后，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虚拟机不再提供默认的无参构造方法，为了保证使用的灵活性，建议自行添加一个无参构造方法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AutoShape 4"/>
            <p:cNvSpPr>
              <a:spLocks noChangeArrowheads="1"/>
            </p:cNvSpPr>
            <p:nvPr/>
          </p:nvSpPr>
          <p:spPr bwMode="gray">
            <a:xfrm>
              <a:off x="3662079" y="3678185"/>
              <a:ext cx="223101" cy="1170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3"/>
          <p:cNvGrpSpPr/>
          <p:nvPr/>
        </p:nvGrpSpPr>
        <p:grpSpPr bwMode="auto">
          <a:xfrm>
            <a:off x="201786" y="918493"/>
            <a:ext cx="985838" cy="422275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8" name="组合 10"/>
          <p:cNvGrpSpPr/>
          <p:nvPr/>
        </p:nvGrpSpPr>
        <p:grpSpPr bwMode="auto">
          <a:xfrm>
            <a:off x="187499" y="2693293"/>
            <a:ext cx="1000125" cy="447675"/>
            <a:chOff x="1000100" y="3235185"/>
            <a:chExt cx="1000132" cy="446983"/>
          </a:xfrm>
        </p:grpSpPr>
        <p:pic>
          <p:nvPicPr>
            <p:cNvPr id="2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5" name="组合 14"/>
          <p:cNvGrpSpPr/>
          <p:nvPr/>
        </p:nvGrpSpPr>
        <p:grpSpPr bwMode="auto">
          <a:xfrm>
            <a:off x="2304256" y="6168727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962396" y="5187962"/>
              <a:ext cx="303055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：使用构造注入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2863" y="285750"/>
            <a:ext cx="2571750" cy="523875"/>
          </a:xfrm>
        </p:spPr>
        <p:txBody>
          <a:bodyPr/>
          <a:lstStyle/>
          <a:p>
            <a:pPr>
              <a:defRPr/>
            </a:pPr>
            <a:r>
              <a:rPr smtClean="0"/>
              <a:t>构造注入 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配置文件中通过</a:t>
            </a:r>
            <a:r>
              <a:rPr lang="en-US" altLang="zh-CN" dirty="0"/>
              <a:t>&lt;constructor-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zh-CN" altLang="en-US" dirty="0"/>
              <a:t>元素为构造方法传参</a:t>
            </a:r>
            <a:endParaRPr lang="zh-CN" altLang="en-US" dirty="0" smtClean="0"/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43483" y="749077"/>
            <a:ext cx="1000125" cy="447675"/>
            <a:chOff x="1000100" y="3235185"/>
            <a:chExt cx="1000132" cy="446983"/>
          </a:xfrm>
        </p:grpSpPr>
        <p:pic>
          <p:nvPicPr>
            <p:cNvPr id="2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55576" y="2132856"/>
            <a:ext cx="7527180" cy="14761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 id="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userDao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dao.impl.UserDaoImpl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 id="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userService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service.impl.UserServiceImpl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"&gt;         	&lt;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constructor-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&gt;&lt;ref bean="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/&gt;&lt;/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constructor-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</a:t>
            </a:r>
            <a:endParaRPr lang="zh-CN" altLang="zh-CN" sz="1600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&lt;/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755576" y="3861048"/>
            <a:ext cx="5832648" cy="2808312"/>
            <a:chOff x="5857875" y="2696949"/>
            <a:chExt cx="3286125" cy="4434274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5857875" y="3103735"/>
              <a:ext cx="3286125" cy="402748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、一个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元素表示构造方法的一个参数，且使用时不区分顺序。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、通过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属性可以指定该参数的位置索引，位置从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元素还提供了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属性用来指定参数的类型，避免字符串和基本数据类型的混淆。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8819444" y="2696949"/>
              <a:ext cx="235479" cy="682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14"/>
          <p:cNvGrpSpPr/>
          <p:nvPr/>
        </p:nvGrpSpPr>
        <p:grpSpPr bwMode="auto">
          <a:xfrm>
            <a:off x="6660232" y="5661247"/>
            <a:ext cx="2376264" cy="720081"/>
            <a:chOff x="3143240" y="5143512"/>
            <a:chExt cx="4947933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749687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090645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7194"/>
              <a:ext cx="9474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512620" y="5187962"/>
              <a:ext cx="3428616" cy="34808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600" b="1" spc="300" dirty="0" smtClean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构造注入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68"/>
          <p:cNvGrpSpPr/>
          <p:nvPr/>
        </p:nvGrpSpPr>
        <p:grpSpPr bwMode="auto">
          <a:xfrm>
            <a:off x="58341" y="3662735"/>
            <a:ext cx="1057275" cy="414337"/>
            <a:chOff x="1000100" y="3950459"/>
            <a:chExt cx="1058023" cy="414475"/>
          </a:xfrm>
        </p:grpSpPr>
        <p:pic>
          <p:nvPicPr>
            <p:cNvPr id="3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注意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构造注入 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graphicFrame>
        <p:nvGraphicFramePr>
          <p:cNvPr id="22" name="图示 21"/>
          <p:cNvGraphicFramePr/>
          <p:nvPr/>
        </p:nvGraphicFramePr>
        <p:xfrm>
          <a:off x="714348" y="1397000"/>
          <a:ext cx="78581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使用构造注入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输出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张嘎说：“三天不打小鬼子，手都痒痒！”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Rod</a:t>
            </a:r>
            <a:r>
              <a:rPr lang="zh-CN" altLang="en-US" dirty="0" smtClean="0"/>
              <a:t>说：“世界上有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种人，认识二进制的和不认识二进制的。”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要求：说话人和说话内容都通过构造方法注入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21509" name="组合 66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5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56"/>
          <p:cNvGrpSpPr/>
          <p:nvPr/>
        </p:nvGrpSpPr>
        <p:grpSpPr bwMode="auto">
          <a:xfrm>
            <a:off x="785813" y="4038600"/>
            <a:ext cx="985837" cy="461963"/>
            <a:chOff x="3786182" y="3824735"/>
            <a:chExt cx="986585" cy="461521"/>
          </a:xfrm>
        </p:grpSpPr>
        <p:sp>
          <p:nvSpPr>
            <p:cNvPr id="32" name="TextBox 3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5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/>
          <p:nvPr/>
        </p:nvGrpSpPr>
        <p:grpSpPr bwMode="auto">
          <a:xfrm>
            <a:off x="3275856" y="60212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214438" y="4392613"/>
            <a:ext cx="6886575" cy="1123950"/>
            <a:chOff x="1214438" y="4392613"/>
            <a:chExt cx="6886575" cy="1123950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1214438" y="4572000"/>
              <a:ext cx="6886575" cy="944563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因说话人和说话内容均为字符串类型，需要使用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属性指定参数下标。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4" name="AutoShape 4"/>
            <p:cNvSpPr>
              <a:spLocks noChangeArrowheads="1"/>
            </p:cNvSpPr>
            <p:nvPr/>
          </p:nvSpPr>
          <p:spPr bwMode="gray">
            <a:xfrm>
              <a:off x="7743825" y="4392613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860F7-8941-44C3-8149-8BC6AE075514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6134</Words>
  <Application>WPS 演示</Application>
  <PresentationFormat>全屏显示(4:3)</PresentationFormat>
  <Paragraphs>691</Paragraphs>
  <Slides>40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Tahoma</vt:lpstr>
      <vt:lpstr>Times New Roman</vt:lpstr>
      <vt:lpstr>Arial Unicode MS</vt:lpstr>
      <vt:lpstr>Arial</vt:lpstr>
      <vt:lpstr>新宋体</vt:lpstr>
      <vt:lpstr>模板</vt:lpstr>
      <vt:lpstr>第六章 IoC和AOP使用扩展</vt:lpstr>
      <vt:lpstr>预习检查</vt:lpstr>
      <vt:lpstr>回顾与作业点评</vt:lpstr>
      <vt:lpstr>本章任务</vt:lpstr>
      <vt:lpstr>本章目标</vt:lpstr>
      <vt:lpstr>构造注入 3-1</vt:lpstr>
      <vt:lpstr>构造注入 3-2</vt:lpstr>
      <vt:lpstr>构造注入 3-3</vt:lpstr>
      <vt:lpstr>学员操作—使用构造注入</vt:lpstr>
      <vt:lpstr>共性问题集中讲解</vt:lpstr>
      <vt:lpstr>使用p命名空间注入属性值</vt:lpstr>
      <vt:lpstr>学员操作—使用p命名空间注入直接量</vt:lpstr>
      <vt:lpstr>学员操作—使用p命名空间注入Bean</vt:lpstr>
      <vt:lpstr>共性问题集中讲解</vt:lpstr>
      <vt:lpstr>注入不同数据类型</vt:lpstr>
      <vt:lpstr>小结</vt:lpstr>
      <vt:lpstr>异常抛出增强 </vt:lpstr>
      <vt:lpstr>最终增强</vt:lpstr>
      <vt:lpstr>环绕增强 </vt:lpstr>
      <vt:lpstr>小结2-1</vt:lpstr>
      <vt:lpstr>小结2-2</vt:lpstr>
      <vt:lpstr>使用注解实现IoC 3-1 </vt:lpstr>
      <vt:lpstr>使用注解实现IoC 3-2 </vt:lpstr>
      <vt:lpstr>使用注解实现IoC 3-3 </vt:lpstr>
      <vt:lpstr>学员操作—使用注解实现IoC</vt:lpstr>
      <vt:lpstr>共性问题集中讲解</vt:lpstr>
      <vt:lpstr>使用Java标准注解完成装配</vt:lpstr>
      <vt:lpstr>学员操作—使用Java标准注解实现装配</vt:lpstr>
      <vt:lpstr>共性问题集中讲解</vt:lpstr>
      <vt:lpstr>使用注解定义切面 2-1</vt:lpstr>
      <vt:lpstr>使用注解定义切面 2-2</vt:lpstr>
      <vt:lpstr>学员操作—使用注解方式实现日志切面</vt:lpstr>
      <vt:lpstr>共性问题集中讲解</vt:lpstr>
      <vt:lpstr>使用注解定义增强3-1</vt:lpstr>
      <vt:lpstr>使用注解定义增强3-2</vt:lpstr>
      <vt:lpstr>使用注解定义增强3-3</vt:lpstr>
      <vt:lpstr>Spring切面配置小结</vt:lpstr>
      <vt:lpstr>总结</vt:lpstr>
      <vt:lpstr>相关学习资源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1436</cp:revision>
  <dcterms:created xsi:type="dcterms:W3CDTF">2006-03-08T06:55:00Z</dcterms:created>
  <dcterms:modified xsi:type="dcterms:W3CDTF">2021-01-27T03:22:20Z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