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15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60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9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5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2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7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1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2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3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49012" y="997466"/>
            <a:ext cx="477748" cy="28449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652992" y="1438910"/>
            <a:ext cx="1653703" cy="1115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Detection </a:t>
            </a:r>
            <a:r>
              <a:rPr lang="en-SG" dirty="0" err="1" smtClean="0"/>
              <a:t>Algo</a:t>
            </a:r>
            <a:r>
              <a:rPr lang="en-SG" dirty="0" smtClean="0"/>
              <a:t> Module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5406575" y="2999361"/>
            <a:ext cx="1835286" cy="843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 Module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5406575" y="997466"/>
            <a:ext cx="1835286" cy="843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 Module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748722" y="562510"/>
            <a:ext cx="4475742" cy="38913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9393676" y="5171480"/>
            <a:ext cx="2428672" cy="141621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9691955" y="5458053"/>
            <a:ext cx="1835286" cy="843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 Server</a:t>
            </a:r>
            <a:endParaRPr lang="en-SG" dirty="0"/>
          </a:p>
        </p:txBody>
      </p:sp>
      <p:cxnSp>
        <p:nvCxnSpPr>
          <p:cNvPr id="14" name="Elbow Connector 13"/>
          <p:cNvCxnSpPr>
            <a:stCxn id="5" idx="3"/>
            <a:endCxn id="4" idx="1"/>
          </p:cNvCxnSpPr>
          <p:nvPr/>
        </p:nvCxnSpPr>
        <p:spPr>
          <a:xfrm>
            <a:off x="2306695" y="1996629"/>
            <a:ext cx="1842317" cy="4233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4626760" y="1418998"/>
            <a:ext cx="77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26759" y="3472117"/>
            <a:ext cx="77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12" idx="1"/>
          </p:cNvCxnSpPr>
          <p:nvPr/>
        </p:nvCxnSpPr>
        <p:spPr>
          <a:xfrm rot="16200000" flipH="1">
            <a:off x="6989506" y="3177136"/>
            <a:ext cx="2037160" cy="33677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5272" y="104694"/>
            <a:ext cx="9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RPi</a:t>
            </a:r>
            <a:r>
              <a:rPr lang="en-SG" dirty="0" smtClean="0"/>
              <a:t> 1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0182346" y="4700240"/>
            <a:ext cx="9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RPi</a:t>
            </a:r>
            <a:r>
              <a:rPr lang="en-SG" dirty="0" smtClean="0"/>
              <a:t>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42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1501840" y="839304"/>
            <a:ext cx="0" cy="1215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292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01840" y="1246445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3459" y="982113"/>
            <a:ext cx="2104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Redis</a:t>
            </a:r>
            <a:r>
              <a:rPr lang="en-SG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SG" sz="1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Publish: </a:t>
            </a:r>
            <a:r>
              <a:rPr lang="en-SG" sz="105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</a:t>
            </a:r>
            <a:endParaRPr lang="en-SG" sz="1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38276" y="1603239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73742" y="1356076"/>
            <a:ext cx="2979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{‘cat’: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7663" y="1732079"/>
            <a:ext cx="13253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GPIO output such as LED, Servo or </a:t>
            </a:r>
            <a:r>
              <a:rPr lang="en-SG" sz="1100" dirty="0" err="1" smtClean="0"/>
              <a:t>bipper</a:t>
            </a:r>
            <a:endParaRPr lang="en-SG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625761" y="3339944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625761" y="2736821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46992" y="2296541"/>
            <a:ext cx="2754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{‘status’: success/failed, ‘cat’: &lt;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50441" y="3061245"/>
            <a:ext cx="4502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{‘status’: success/failed, ‘cat’: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852470" y="3611640"/>
            <a:ext cx="1325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Deliver to MQTT server</a:t>
            </a:r>
            <a:endParaRPr lang="en-SG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07881" y="2673145"/>
            <a:ext cx="41572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600" dirty="0" smtClean="0"/>
              <a:t>Message 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err="1" smtClean="0"/>
              <a:t>Algo</a:t>
            </a:r>
            <a:r>
              <a:rPr lang="en-SG" sz="1400" dirty="0" smtClean="0"/>
              <a:t> send detection result with category and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err="1" smtClean="0"/>
              <a:t>Redis</a:t>
            </a:r>
            <a:r>
              <a:rPr lang="en-SG" sz="1400" dirty="0" smtClean="0"/>
              <a:t> received message and capture by GPIO adaptor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GPIO </a:t>
            </a:r>
            <a:r>
              <a:rPr lang="en-SG" sz="1400" smtClean="0"/>
              <a:t>plugin module</a:t>
            </a:r>
            <a:r>
              <a:rPr lang="en-SG" sz="1400" smtClean="0"/>
              <a:t> </a:t>
            </a:r>
            <a:r>
              <a:rPr lang="en-SG" sz="1400" dirty="0" smtClean="0"/>
              <a:t>extract info and output to LED, Servo or </a:t>
            </a:r>
            <a:r>
              <a:rPr lang="en-SG" sz="1400" dirty="0" err="1" smtClean="0"/>
              <a:t>bipper</a:t>
            </a:r>
            <a:r>
              <a:rPr lang="en-SG" sz="1400" dirty="0" smtClean="0"/>
              <a:t> depending on message content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GPIO send response message to </a:t>
            </a:r>
            <a:r>
              <a:rPr lang="en-SG" sz="1400" dirty="0" err="1" smtClean="0"/>
              <a:t>Redis</a:t>
            </a:r>
            <a:r>
              <a:rPr lang="en-SG" sz="1400" dirty="0" smtClean="0"/>
              <a:t> contain hardware update status, category and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Message capture by MQTT module and deliver to MQTT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 smtClean="0"/>
              <a:t>Every minutes, </a:t>
            </a:r>
            <a:r>
              <a:rPr lang="en-SG" sz="1400" dirty="0" err="1" smtClean="0"/>
              <a:t>Algo</a:t>
            </a:r>
            <a:r>
              <a:rPr lang="en-SG" sz="1400" dirty="0" smtClean="0"/>
              <a:t> need to deliver </a:t>
            </a:r>
            <a:r>
              <a:rPr lang="en-SG" sz="1400" dirty="0" err="1" smtClean="0"/>
              <a:t>tester.vid</a:t>
            </a:r>
            <a:r>
              <a:rPr lang="en-SG" sz="1400" b="1" dirty="0" smtClean="0"/>
              <a:t>&lt;ID&gt;</a:t>
            </a:r>
            <a:r>
              <a:rPr lang="en-SG" sz="1400" dirty="0" smtClean="0"/>
              <a:t>.status message indicate usage condition and utilization rate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6629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172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2022-12-15T06:44:37Z</dcterms:created>
  <dcterms:modified xsi:type="dcterms:W3CDTF">2024-02-14T06:01:26Z</dcterms:modified>
</cp:coreProperties>
</file>