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0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9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2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1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23B9-0273-4B87-80E3-205D9060DC01}" type="datetimeFigureOut">
              <a:rPr lang="en-SG" smtClean="0"/>
              <a:t>7 Mar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9012" y="997466"/>
            <a:ext cx="477748" cy="28449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52992" y="1438910"/>
            <a:ext cx="1653703" cy="1115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Detection </a:t>
            </a:r>
            <a:r>
              <a:rPr lang="en-SG" dirty="0" err="1" smtClean="0"/>
              <a:t>Algo</a:t>
            </a:r>
            <a:r>
              <a:rPr lang="en-SG" dirty="0" smtClean="0"/>
              <a:t> Module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406575" y="2999361"/>
            <a:ext cx="1835286" cy="843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Module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06575" y="997466"/>
            <a:ext cx="1835286" cy="843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 Module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748722" y="562510"/>
            <a:ext cx="4475742" cy="38913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393676" y="5171480"/>
            <a:ext cx="2428672" cy="141621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9691955" y="5458053"/>
            <a:ext cx="1835286" cy="843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Server</a:t>
            </a:r>
            <a:endParaRPr lang="en-SG" dirty="0"/>
          </a:p>
        </p:txBody>
      </p:sp>
      <p:cxnSp>
        <p:nvCxnSpPr>
          <p:cNvPr id="14" name="Elbow Connector 13"/>
          <p:cNvCxnSpPr>
            <a:stCxn id="5" idx="3"/>
            <a:endCxn id="4" idx="1"/>
          </p:cNvCxnSpPr>
          <p:nvPr/>
        </p:nvCxnSpPr>
        <p:spPr>
          <a:xfrm>
            <a:off x="2306695" y="1996629"/>
            <a:ext cx="1842317" cy="423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4626760" y="1418998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26759" y="3472117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2" idx="1"/>
          </p:cNvCxnSpPr>
          <p:nvPr/>
        </p:nvCxnSpPr>
        <p:spPr>
          <a:xfrm rot="16200000" flipH="1">
            <a:off x="6989506" y="3177136"/>
            <a:ext cx="2037160" cy="33677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5272" y="104694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1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0182346" y="4700240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42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1501840" y="839304"/>
            <a:ext cx="0" cy="12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292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01840" y="1246445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3459" y="982113"/>
            <a:ext cx="2104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lang="en-SG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Publish: </a:t>
            </a:r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</a:t>
            </a:r>
            <a:endParaRPr lang="en-SG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38276" y="1603239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3742" y="1356076"/>
            <a:ext cx="2979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7663" y="1732079"/>
            <a:ext cx="13253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GPIO output such as LED, Servo or </a:t>
            </a:r>
            <a:r>
              <a:rPr lang="en-SG" sz="1100" dirty="0" err="1" smtClean="0"/>
              <a:t>bipper</a:t>
            </a:r>
            <a:endParaRPr lang="en-SG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333994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5761" y="2736821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6992" y="2296541"/>
            <a:ext cx="2754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0441" y="3061245"/>
            <a:ext cx="4502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52470" y="3611640"/>
            <a:ext cx="132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Deliver to MQTT server</a:t>
            </a:r>
            <a:endParaRPr lang="en-SG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7881" y="2673145"/>
            <a:ext cx="41572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Message 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Algo</a:t>
            </a:r>
            <a:r>
              <a:rPr lang="en-SG" sz="1400" dirty="0" smtClean="0"/>
              <a:t> send detection result with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Redis</a:t>
            </a:r>
            <a:r>
              <a:rPr lang="en-SG" sz="1400" dirty="0" smtClean="0"/>
              <a:t> received message and capture by GPIO adaptor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</a:t>
            </a:r>
            <a:r>
              <a:rPr lang="en-SG" sz="1400" smtClean="0"/>
              <a:t>plugin module </a:t>
            </a:r>
            <a:r>
              <a:rPr lang="en-SG" sz="1400" dirty="0" smtClean="0"/>
              <a:t>extract info and output to LED, Servo or </a:t>
            </a:r>
            <a:r>
              <a:rPr lang="en-SG" sz="1400" dirty="0" err="1" smtClean="0"/>
              <a:t>bipper</a:t>
            </a:r>
            <a:r>
              <a:rPr lang="en-SG" sz="1400" dirty="0" smtClean="0"/>
              <a:t> depending on message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send response message to </a:t>
            </a:r>
            <a:r>
              <a:rPr lang="en-SG" sz="1400" dirty="0" err="1" smtClean="0"/>
              <a:t>Redis</a:t>
            </a:r>
            <a:r>
              <a:rPr lang="en-SG" sz="1400" dirty="0" smtClean="0"/>
              <a:t> contain hardware update status,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Message capture by MQTT module and deliver to MQTT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 smtClean="0"/>
              <a:t>Every minutes, </a:t>
            </a:r>
            <a:r>
              <a:rPr lang="en-SG" sz="1400" dirty="0" err="1" smtClean="0"/>
              <a:t>Algo</a:t>
            </a:r>
            <a:r>
              <a:rPr lang="en-SG" sz="1400" dirty="0" smtClean="0"/>
              <a:t> need to deliver </a:t>
            </a:r>
            <a:r>
              <a:rPr lang="en-SG" sz="1400" dirty="0" err="1" smtClean="0"/>
              <a:t>tester.vid</a:t>
            </a:r>
            <a:r>
              <a:rPr lang="en-SG" sz="1400" b="1" dirty="0" smtClean="0"/>
              <a:t>&lt;ID&gt;</a:t>
            </a:r>
            <a:r>
              <a:rPr lang="en-SG" sz="1400" dirty="0" smtClean="0"/>
              <a:t>.status message indicate usage condition and utilization rate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662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4" y="265298"/>
            <a:ext cx="10202239" cy="5965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053" y="6302154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Defined Flow by Partner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163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464067" y="216897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4364" y="1734413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64067" y="294356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700" y="2527647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8548" y="3396475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GPIO23, 24, 25 to Low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253876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0920" y="1906156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11792" y="1485309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6155" y="1612253"/>
            <a:ext cx="17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&amp; stop script if failed to set GPIO26 to Low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16" name="Elbow Connector 15"/>
          <p:cNvCxnSpPr>
            <a:endCxn id="3" idx="0"/>
          </p:cNvCxnSpPr>
          <p:nvPr/>
        </p:nvCxnSpPr>
        <p:spPr>
          <a:xfrm>
            <a:off x="7760250" y="1368814"/>
            <a:ext cx="1440371" cy="243439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564" y="2553600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&amp; stop script </a:t>
            </a:r>
            <a:r>
              <a:rPr lang="en-SG" sz="1200" dirty="0" err="1" smtClean="0">
                <a:solidFill>
                  <a:srgbClr val="FF0000"/>
                </a:solidFill>
              </a:rPr>
              <a:t>init</a:t>
            </a:r>
            <a:r>
              <a:rPr lang="en-SG" sz="1200" dirty="0" smtClean="0">
                <a:solidFill>
                  <a:srgbClr val="FF0000"/>
                </a:solidFill>
              </a:rPr>
              <a:t> stage is failed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9" name="Elbow Connector 28"/>
          <p:cNvCxnSpPr>
            <a:endCxn id="28" idx="0"/>
          </p:cNvCxnSpPr>
          <p:nvPr/>
        </p:nvCxnSpPr>
        <p:spPr>
          <a:xfrm rot="10800000" flipV="1">
            <a:off x="636169" y="2311684"/>
            <a:ext cx="827899" cy="24191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3778" y="2263034"/>
            <a:ext cx="3807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35658" y="3285833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13778" y="2871748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47865" y="899037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26 set to Low, GPIO23, 24, 25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615865" y="460791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06737" y="4187071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635658" y="5100500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23675" y="4824770"/>
            <a:ext cx="4279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62603" y="486920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2900" y="4434643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beginCapture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510" y="5249749"/>
            <a:ext cx="1095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beginCapture</a:t>
            </a:r>
            <a:r>
              <a:rPr lang="en-SG" sz="1200" dirty="0" smtClean="0">
                <a:solidFill>
                  <a:srgbClr val="FF0000"/>
                </a:solidFill>
              </a:rPr>
              <a:t> failed to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3" name="Elbow Connector 42"/>
          <p:cNvCxnSpPr>
            <a:endCxn id="42" idx="0"/>
          </p:cNvCxnSpPr>
          <p:nvPr/>
        </p:nvCxnSpPr>
        <p:spPr>
          <a:xfrm rot="10800000" flipV="1">
            <a:off x="633115" y="5007833"/>
            <a:ext cx="827909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13006" y="4078883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endCxn id="44" idx="0"/>
          </p:cNvCxnSpPr>
          <p:nvPr/>
        </p:nvCxnSpPr>
        <p:spPr>
          <a:xfrm>
            <a:off x="7759474" y="3827578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61091" y="2553599"/>
            <a:ext cx="1243735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init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75693" y="5160317"/>
            <a:ext cx="1429134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beginCapture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7053" y="6302154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Initialization &amp; Output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84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61478" y="133034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98111" y="914426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07096" y="2889373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620920" y="1587662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95113" y="2613643"/>
            <a:ext cx="4230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99661" y="1697014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23 set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630998" y="2246315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21870" y="182546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459947" y="2580702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0244" y="2146142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035" y="2965309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testScreen</a:t>
            </a:r>
            <a:r>
              <a:rPr lang="en-SG" sz="1200" dirty="0" smtClean="0">
                <a:solidFill>
                  <a:srgbClr val="FF0000"/>
                </a:solidFill>
              </a:rPr>
              <a:t>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3" name="Elbow Connector 42"/>
          <p:cNvCxnSpPr>
            <a:endCxn id="42" idx="0"/>
          </p:cNvCxnSpPr>
          <p:nvPr/>
        </p:nvCxnSpPr>
        <p:spPr>
          <a:xfrm rot="10800000" flipV="1">
            <a:off x="626640" y="2723393"/>
            <a:ext cx="827911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06452" y="2239109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45" name="Elbow Connector 44"/>
          <p:cNvCxnSpPr>
            <a:endCxn id="44" idx="0"/>
          </p:cNvCxnSpPr>
          <p:nvPr/>
        </p:nvCxnSpPr>
        <p:spPr>
          <a:xfrm>
            <a:off x="7752920" y="1987804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9724" y="1209867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testScreen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54552" y="2889019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Mask Image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54551" y="3229685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Compare Image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471713" y="4045175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08346" y="3629259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17572" y="5515625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31396" y="4213914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05589" y="5239895"/>
            <a:ext cx="4230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10137" y="4323266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25 set to High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41474" y="4872567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2346" y="4451720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16928" y="4865361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63396" y="4614056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30200" y="3836119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popUp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‘success’&gt;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77498" y="2965309"/>
            <a:ext cx="1419140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testScreen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890334" y="5515625"/>
            <a:ext cx="1222583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popUp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8337" y="6265422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Output 2 &amp; Output 3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1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51343" y="952951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Wait 5s if no interaction to pop up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462536" y="1799754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14580" y="1383838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.alert: {‘stage’: ‘alert’, ‘status’: ‘activated’&gt;</a:t>
            </a:r>
            <a:endParaRPr lang="en-SG" sz="105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40594" y="457583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11296" y="2117986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28610" y="4300104"/>
            <a:ext cx="5116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alert-msg|alert-switch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49683" y="2174768"/>
            <a:ext cx="1672985" cy="12772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24 set to High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Servo/push door bell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97.5%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1s delay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90.5%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1s delay</a:t>
            </a:r>
          </a:p>
          <a:p>
            <a:pPr marL="171450" indent="-171450">
              <a:buFontTx/>
              <a:buChar char="-"/>
            </a:pPr>
            <a:r>
              <a:rPr lang="en-SG" sz="1100" b="1" dirty="0" smtClean="0">
                <a:ln/>
                <a:solidFill>
                  <a:schemeClr val="accent4"/>
                </a:solidFill>
              </a:rPr>
              <a:t>GPIO18 duty 97.5%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19787" y="3528488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10100" y="305383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alert-msg|alert-switch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3215" y="3925103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49683" y="3673798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0100" y="1740191"/>
            <a:ext cx="2979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.alert: {‘stage’: ‘alert’, ‘status’: ‘activated’&gt;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853636" y="4634987"/>
            <a:ext cx="1419140" cy="12772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‘alert’</a:t>
            </a:r>
          </a:p>
          <a:p>
            <a:r>
              <a:rPr lang="en-SG" sz="1100" b="1" dirty="0" err="1" smtClean="0">
                <a:ln/>
                <a:solidFill>
                  <a:schemeClr val="accent4"/>
                </a:solidFill>
              </a:rPr>
              <a:t>ActivateBy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msg|switch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470042" y="3781267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44558" y="3165814"/>
            <a:ext cx="252532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alert-msg|alert-switch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577" y="4237104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</a:t>
            </a:r>
            <a:r>
              <a:rPr lang="en-SG" sz="1200" dirty="0" err="1" smtClean="0">
                <a:solidFill>
                  <a:srgbClr val="FF0000"/>
                </a:solidFill>
              </a:rPr>
              <a:t>testScreen</a:t>
            </a:r>
            <a:r>
              <a:rPr lang="en-SG" sz="1200" dirty="0" smtClean="0">
                <a:solidFill>
                  <a:srgbClr val="FF0000"/>
                </a:solidFill>
              </a:rPr>
              <a:t>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10800000" flipV="1">
            <a:off x="630182" y="3995188"/>
            <a:ext cx="827911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04571" y="6089688"/>
            <a:ext cx="5735322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Output 4 or switch pressed when alarm not enabled</a:t>
            </a:r>
            <a:endParaRPr lang="en-SG" dirty="0"/>
          </a:p>
        </p:txBody>
      </p:sp>
      <p:sp>
        <p:nvSpPr>
          <p:cNvPr id="73" name="TextBox 72"/>
          <p:cNvSpPr txBox="1"/>
          <p:nvPr/>
        </p:nvSpPr>
        <p:spPr>
          <a:xfrm>
            <a:off x="7822860" y="960299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Reset switch pressed but Alarm not enabled 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9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64067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34175" y="3389487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22191" y="3113757"/>
            <a:ext cx="4963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‘alert-reset’, 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2860" y="960299"/>
            <a:ext cx="1672985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Reset switch pressed when alarm enabled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4629293" y="2613675"/>
            <a:ext cx="31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20165" y="2192828"/>
            <a:ext cx="29527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</a:t>
            </a:r>
            <a:r>
              <a:rPr lang="en-SG" sz="1050" b="1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‘alert-reset’, ‘status’: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05372" y="2402252"/>
            <a:ext cx="248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failed to set GPIO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60" name="Elbow Connector 59"/>
          <p:cNvCxnSpPr>
            <a:endCxn id="59" idx="0"/>
          </p:cNvCxnSpPr>
          <p:nvPr/>
        </p:nvCxnSpPr>
        <p:spPr>
          <a:xfrm>
            <a:off x="7751840" y="2150947"/>
            <a:ext cx="1496272" cy="251305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53636" y="4116146"/>
            <a:ext cx="1419140" cy="938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Extract: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ID: id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stage: ‘alert-reset’</a:t>
            </a:r>
          </a:p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status: ‘</a:t>
            </a:r>
            <a:r>
              <a:rPr lang="en-SG" sz="1100" b="1" dirty="0" err="1" smtClean="0">
                <a:ln/>
                <a:solidFill>
                  <a:schemeClr val="accent4"/>
                </a:solidFill>
              </a:rPr>
              <a:t>success|failed</a:t>
            </a:r>
            <a:r>
              <a:rPr lang="en-SG" sz="1100" b="1" dirty="0" smtClean="0">
                <a:ln/>
                <a:solidFill>
                  <a:schemeClr val="accent4"/>
                </a:solidFill>
              </a:rPr>
              <a:t>’</a:t>
            </a:r>
            <a:endParaRPr lang="en-SG" sz="1100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456426" y="2969609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36723" y="2535049"/>
            <a:ext cx="25253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.alert-response: {‘stage’: ‘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alert-reset’, 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‘status’: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success|failed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216" y="3389487"/>
            <a:ext cx="10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>
                <a:solidFill>
                  <a:srgbClr val="FF0000"/>
                </a:solidFill>
              </a:rPr>
              <a:t>Log error if alarm failed initialize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71" name="Elbow Connector 70"/>
          <p:cNvCxnSpPr>
            <a:endCxn id="70" idx="0"/>
          </p:cNvCxnSpPr>
          <p:nvPr/>
        </p:nvCxnSpPr>
        <p:spPr>
          <a:xfrm rot="10800000" flipV="1">
            <a:off x="634821" y="3147571"/>
            <a:ext cx="827915" cy="24191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8337" y="6265422"/>
            <a:ext cx="573532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Message flow for Alert Reset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7822860" y="1621932"/>
            <a:ext cx="1672985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sz="1100" b="1" dirty="0" smtClean="0">
                <a:ln/>
                <a:solidFill>
                  <a:schemeClr val="accent4"/>
                </a:solidFill>
              </a:rPr>
              <a:t>GPIO 24 set to low</a:t>
            </a:r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884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2022-12-15T06:44:37Z</dcterms:created>
  <dcterms:modified xsi:type="dcterms:W3CDTF">2024-03-07T14:47:04Z</dcterms:modified>
</cp:coreProperties>
</file>