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20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演讲人与职务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shanzhi_feng_ext</cp:lastModifiedBy>
  <cp:revision>2</cp:revision>
  <dcterms:created xsi:type="dcterms:W3CDTF">2021-01-17T14:20:20Z</dcterms:created>
  <dcterms:modified xsi:type="dcterms:W3CDTF">2021-01-17T14:22:17Z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