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53B1-1E91-4521-9105-18F0CC646297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94C6-EF98-4D5C-AD9D-6590201BA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计费放哪儿？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抓面单？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BF17F38-32C1-4D3D-ADB9-616D5D5DA5C8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63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计费放哪儿？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抓面单？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BF17F38-32C1-4D3D-ADB9-616D5D5DA5C8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39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7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4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1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EACA-55A6-497D-9B58-CAE1C65A5222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A7BB-BB0F-4DE4-8424-881F75037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5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101055" y="87737"/>
            <a:ext cx="10515600" cy="596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821724" y="870035"/>
            <a:ext cx="10515600" cy="531255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Cloudlink</a:t>
            </a:r>
            <a:r>
              <a:rPr lang="zh-CN" altLang="en-US" dirty="0"/>
              <a:t>（</a:t>
            </a:r>
            <a:r>
              <a:rPr lang="zh-CN" altLang="zh-CN" dirty="0" smtClean="0"/>
              <a:t>万</a:t>
            </a:r>
            <a:r>
              <a:rPr lang="zh-CN" altLang="zh-CN" dirty="0"/>
              <a:t>邑云</a:t>
            </a:r>
            <a:r>
              <a:rPr lang="zh-CN" altLang="zh-CN" dirty="0" smtClean="0"/>
              <a:t>链</a:t>
            </a:r>
            <a:r>
              <a:rPr lang="zh-CN" altLang="en-US" dirty="0" smtClean="0"/>
              <a:t>）：万邑通的消息路由平台，类似</a:t>
            </a:r>
            <a:r>
              <a:rPr lang="zh-CN" altLang="zh-CN" dirty="0" smtClean="0"/>
              <a:t>邮局</a:t>
            </a:r>
            <a:r>
              <a:rPr lang="zh-CN" altLang="en-US" dirty="0" smtClean="0"/>
              <a:t>，可以进行消息、指令的投递。</a:t>
            </a:r>
            <a:endParaRPr lang="en-US" altLang="zh-CN" dirty="0" smtClean="0"/>
          </a:p>
          <a:p>
            <a:r>
              <a:rPr lang="en-US" altLang="zh-CN" dirty="0" err="1"/>
              <a:t>appId</a:t>
            </a:r>
            <a:r>
              <a:rPr lang="zh-CN" altLang="zh-CN" dirty="0"/>
              <a:t>：</a:t>
            </a:r>
            <a:r>
              <a:rPr lang="zh-CN" altLang="zh-CN" dirty="0" smtClean="0"/>
              <a:t>业务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  <a:r>
              <a:rPr lang="zh-CN" altLang="zh-CN" dirty="0" smtClean="0"/>
              <a:t>（</a:t>
            </a:r>
            <a:r>
              <a:rPr lang="zh-CN" altLang="en-US" dirty="0" smtClean="0"/>
              <a:t>约定为</a:t>
            </a:r>
            <a:r>
              <a:rPr lang="zh-CN" altLang="zh-CN" dirty="0" smtClean="0"/>
              <a:t>大写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的全局唯一标识，用于确定消息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指令的发送者与接收者，约定使用应用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+“.”+</a:t>
            </a:r>
            <a:r>
              <a:rPr lang="zh-CN" altLang="zh-CN" dirty="0"/>
              <a:t>数据中心简码；示例：</a:t>
            </a:r>
            <a:r>
              <a:rPr lang="en-US" altLang="zh-CN" dirty="0"/>
              <a:t>OMS.CN</a:t>
            </a:r>
            <a:r>
              <a:rPr lang="zh-CN" altLang="zh-CN" dirty="0"/>
              <a:t>、</a:t>
            </a:r>
            <a:r>
              <a:rPr lang="en-US" altLang="zh-CN" dirty="0"/>
              <a:t>TMS.CN</a:t>
            </a:r>
            <a:r>
              <a:rPr lang="zh-CN" altLang="zh-CN" dirty="0"/>
              <a:t>、</a:t>
            </a:r>
            <a:r>
              <a:rPr lang="en-US" altLang="zh-CN" dirty="0"/>
              <a:t>TMS.US</a:t>
            </a:r>
            <a:r>
              <a:rPr lang="zh-CN" altLang="zh-CN" dirty="0"/>
              <a:t>。</a:t>
            </a:r>
          </a:p>
          <a:p>
            <a:r>
              <a:rPr lang="en-US" altLang="zh-CN" dirty="0" err="1" smtClean="0"/>
              <a:t>appType</a:t>
            </a:r>
            <a:r>
              <a:rPr lang="zh-CN" altLang="zh-CN" dirty="0"/>
              <a:t>：</a:t>
            </a:r>
            <a:r>
              <a:rPr lang="zh-CN" altLang="zh-CN" dirty="0" smtClean="0"/>
              <a:t>业务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类型</a:t>
            </a:r>
            <a:r>
              <a:rPr lang="zh-CN" altLang="zh-CN" dirty="0"/>
              <a:t>，示例：</a:t>
            </a:r>
            <a:r>
              <a:rPr lang="en-US" altLang="zh-CN" dirty="0"/>
              <a:t>OMS</a:t>
            </a:r>
            <a:r>
              <a:rPr lang="zh-CN" altLang="zh-CN" dirty="0"/>
              <a:t>、</a:t>
            </a:r>
            <a:r>
              <a:rPr lang="en-US" altLang="zh-CN" dirty="0"/>
              <a:t>TMS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r>
              <a:rPr lang="en-US" altLang="zh-CN" dirty="0" smtClean="0"/>
              <a:t>zone</a:t>
            </a:r>
            <a:r>
              <a:rPr lang="zh-CN" altLang="zh-CN" dirty="0"/>
              <a:t>：数据</a:t>
            </a:r>
            <a:r>
              <a:rPr lang="zh-CN" altLang="zh-CN" dirty="0" smtClean="0"/>
              <a:t>中心</a:t>
            </a:r>
            <a:r>
              <a:rPr lang="zh-CN" altLang="en-US" dirty="0" smtClean="0"/>
              <a:t>名称，目前有</a:t>
            </a:r>
            <a:r>
              <a:rPr lang="en-US" altLang="zh-CN" dirty="0" smtClean="0"/>
              <a:t>CN,US,AU,ER,</a:t>
            </a:r>
            <a:r>
              <a:rPr lang="zh-CN" altLang="en-US" dirty="0" smtClean="0"/>
              <a:t>各个仓库现场</a:t>
            </a:r>
            <a:endParaRPr lang="zh-CN" altLang="zh-CN" dirty="0" smtClean="0"/>
          </a:p>
          <a:p>
            <a:r>
              <a:rPr lang="en-US" altLang="zh-CN" dirty="0" err="1" smtClean="0"/>
              <a:t>mq</a:t>
            </a:r>
            <a:r>
              <a:rPr lang="zh-CN" altLang="zh-CN" dirty="0" smtClean="0"/>
              <a:t>：消息服务器地址，示例</a:t>
            </a:r>
            <a:r>
              <a:rPr lang="en-US" altLang="zh-CN" dirty="0" smtClean="0"/>
              <a:t>guest:guest@127.0.0.1:15672</a:t>
            </a:r>
            <a:endParaRPr lang="zh-CN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zh-CN" dirty="0"/>
              <a:t>：消息包含消息头和消息载体</a:t>
            </a:r>
            <a:r>
              <a:rPr lang="zh-CN" altLang="zh-CN" dirty="0" smtClean="0"/>
              <a:t>，消息载体</a:t>
            </a:r>
            <a:r>
              <a:rPr lang="zh-CN" altLang="en-US" dirty="0" smtClean="0"/>
              <a:t>通常是实际业务数据对象</a:t>
            </a:r>
            <a:endParaRPr lang="en-US" altLang="zh-CN" dirty="0" smtClean="0"/>
          </a:p>
          <a:p>
            <a:r>
              <a:rPr lang="en-US" altLang="zh-CN" dirty="0" err="1" smtClean="0"/>
              <a:t>MessageHeaders</a:t>
            </a:r>
            <a:r>
              <a:rPr lang="zh-CN" altLang="zh-CN" dirty="0"/>
              <a:t>：消息头类似信封</a:t>
            </a:r>
            <a:r>
              <a:rPr lang="en-US" altLang="zh-CN" dirty="0"/>
              <a:t>,</a:t>
            </a:r>
            <a:r>
              <a:rPr lang="zh-CN" altLang="zh-CN" dirty="0"/>
              <a:t>包含消息</a:t>
            </a:r>
            <a:r>
              <a:rPr lang="en-US" altLang="zh-CN" dirty="0"/>
              <a:t>ID,</a:t>
            </a:r>
            <a:r>
              <a:rPr lang="zh-CN" altLang="zh-CN" dirty="0"/>
              <a:t>消息发送</a:t>
            </a:r>
            <a:r>
              <a:rPr lang="en-US" altLang="zh-CN" dirty="0" err="1"/>
              <a:t>appId</a:t>
            </a:r>
            <a:r>
              <a:rPr lang="en-US" altLang="zh-CN" dirty="0"/>
              <a:t>,</a:t>
            </a:r>
            <a:r>
              <a:rPr lang="zh-CN" altLang="zh-CN" dirty="0"/>
              <a:t>消息接收</a:t>
            </a:r>
            <a:r>
              <a:rPr lang="en-US" altLang="zh-CN" dirty="0" err="1"/>
              <a:t>appId</a:t>
            </a:r>
            <a:endParaRPr lang="zh-CN" altLang="zh-CN" dirty="0"/>
          </a:p>
          <a:p>
            <a:r>
              <a:rPr lang="en-US" altLang="zh-CN" dirty="0" err="1"/>
              <a:t>messageType</a:t>
            </a:r>
            <a:r>
              <a:rPr lang="zh-CN" altLang="zh-CN" dirty="0"/>
              <a:t>：消息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，代表一种已发生的业务事件</a:t>
            </a:r>
            <a:endParaRPr lang="en-US" altLang="zh-CN" dirty="0" smtClean="0"/>
          </a:p>
          <a:p>
            <a:r>
              <a:rPr lang="en-US" altLang="zh-CN" dirty="0" err="1" smtClean="0"/>
              <a:t>MessageBuilder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消息</a:t>
            </a:r>
            <a:r>
              <a:rPr lang="zh-CN" altLang="zh-CN" dirty="0" smtClean="0"/>
              <a:t>构建</a:t>
            </a:r>
            <a:r>
              <a:rPr lang="zh-CN" altLang="zh-CN" dirty="0"/>
              <a:t>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构建</a:t>
            </a:r>
            <a:r>
              <a:rPr lang="zh-CN" altLang="en-US" dirty="0" smtClean="0"/>
              <a:t>消息</a:t>
            </a:r>
            <a:r>
              <a:rPr lang="zh-CN" altLang="zh-CN" dirty="0" smtClean="0"/>
              <a:t>对象</a:t>
            </a:r>
            <a:r>
              <a:rPr lang="zh-CN" altLang="zh-CN" dirty="0"/>
              <a:t>。</a:t>
            </a:r>
          </a:p>
          <a:p>
            <a:r>
              <a:rPr lang="en-US" altLang="zh-CN" dirty="0" err="1" smtClean="0"/>
              <a:t>MessageHandler</a:t>
            </a:r>
            <a:r>
              <a:rPr lang="zh-CN" altLang="zh-CN" dirty="0"/>
              <a:t>：消息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7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101055" y="87737"/>
            <a:ext cx="10515600" cy="596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821724" y="870034"/>
            <a:ext cx="10515600" cy="545802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Command</a:t>
            </a:r>
            <a:r>
              <a:rPr lang="zh-CN" altLang="zh-CN" dirty="0"/>
              <a:t>：指令，包含指令头信息、指令载体（指令参数）。</a:t>
            </a:r>
          </a:p>
          <a:p>
            <a:r>
              <a:rPr lang="en-US" altLang="zh-CN" dirty="0" err="1"/>
              <a:t>CommandHeader</a:t>
            </a:r>
            <a:r>
              <a:rPr lang="zh-CN" altLang="zh-CN" dirty="0"/>
              <a:t>：指令头信息，包含指令</a:t>
            </a:r>
            <a:r>
              <a:rPr lang="en-US" altLang="zh-CN" dirty="0"/>
              <a:t>ID</a:t>
            </a:r>
            <a:r>
              <a:rPr lang="zh-CN" altLang="zh-CN" dirty="0"/>
              <a:t>、指令名称、时间戳、接收</a:t>
            </a:r>
            <a:r>
              <a:rPr lang="en-US" altLang="zh-CN" dirty="0" err="1"/>
              <a:t>appId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CommandCallback</a:t>
            </a:r>
            <a:r>
              <a:rPr lang="zh-CN" altLang="zh-CN" dirty="0"/>
              <a:t>：指令回调接口。</a:t>
            </a:r>
          </a:p>
          <a:p>
            <a:r>
              <a:rPr lang="en-US" altLang="zh-CN" dirty="0" err="1"/>
              <a:t>CommandExecutor</a:t>
            </a:r>
            <a:r>
              <a:rPr lang="zh-CN" altLang="zh-CN" dirty="0"/>
              <a:t>：指令处理接口。</a:t>
            </a:r>
          </a:p>
          <a:p>
            <a:r>
              <a:rPr lang="en-US" altLang="zh-CN" dirty="0" err="1"/>
              <a:t>CommandResult</a:t>
            </a:r>
            <a:r>
              <a:rPr lang="zh-CN" altLang="zh-CN" dirty="0"/>
              <a:t>：指令执行结果，包含消息头和消息载体（指令返回值）。</a:t>
            </a:r>
          </a:p>
          <a:p>
            <a:r>
              <a:rPr lang="en-US" altLang="zh-CN" dirty="0" err="1"/>
              <a:t>CommandErrorResult</a:t>
            </a:r>
            <a:r>
              <a:rPr lang="zh-CN" altLang="zh-CN" dirty="0"/>
              <a:t>：</a:t>
            </a:r>
            <a:r>
              <a:rPr lang="en-US" altLang="zh-CN" dirty="0" err="1"/>
              <a:t>CommandExecutor</a:t>
            </a:r>
            <a:r>
              <a:rPr lang="zh-CN" altLang="zh-CN" dirty="0"/>
              <a:t>执行抛出异常后的返回结果，包含消息头和消息载体（指令参数）、异常对象。</a:t>
            </a:r>
          </a:p>
          <a:p>
            <a:r>
              <a:rPr lang="en-US" altLang="zh-CN" dirty="0" err="1"/>
              <a:t>CommandResultHeaders</a:t>
            </a:r>
            <a:r>
              <a:rPr lang="zh-CN" altLang="zh-CN" dirty="0"/>
              <a:t>：指令结果头信息，包含指令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CommandBuilder</a:t>
            </a:r>
            <a:r>
              <a:rPr lang="zh-CN" altLang="zh-CN" dirty="0"/>
              <a:t>：指令构建器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构建指令</a:t>
            </a:r>
            <a:r>
              <a:rPr lang="zh-CN" altLang="zh-CN" dirty="0"/>
              <a:t>对象。</a:t>
            </a:r>
          </a:p>
          <a:p>
            <a:r>
              <a:rPr lang="en-US" altLang="zh-CN" dirty="0" err="1"/>
              <a:t>CommandResultBuilder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95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01055" y="87737"/>
            <a:ext cx="10515600" cy="596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0" y="325900"/>
            <a:ext cx="11038700" cy="62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01055" y="87737"/>
            <a:ext cx="10515600" cy="596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消息路由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9" y="611122"/>
            <a:ext cx="10725662" cy="59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6031</TotalTime>
  <Words>308</Words>
  <Application>Microsoft Office PowerPoint</Application>
  <PresentationFormat>宽屏</PresentationFormat>
  <Paragraphs>29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概念</vt:lpstr>
      <vt:lpstr>概念</vt:lpstr>
      <vt:lpstr>架构</vt:lpstr>
      <vt:lpstr>消息路由</vt:lpstr>
    </vt:vector>
  </TitlesOfParts>
  <Company>WINIT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刘晔</dc:creator>
  <cp:lastModifiedBy>刘晔</cp:lastModifiedBy>
  <cp:revision>101</cp:revision>
  <dcterms:created xsi:type="dcterms:W3CDTF">2015-10-26T05:59:14Z</dcterms:created>
  <dcterms:modified xsi:type="dcterms:W3CDTF">2015-11-21T03:11:09Z</dcterms:modified>
</cp:coreProperties>
</file>