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913F9-B379-EB45-967F-653790021DA7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0B882-58E2-CE44-B8AF-44F2549E3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00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8D7A-7538-A648-8C53-D4A99B27899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17C6-08A1-704B-B0A5-4C2D396D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5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8D7A-7538-A648-8C53-D4A99B27899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17C6-08A1-704B-B0A5-4C2D396D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8D7A-7538-A648-8C53-D4A99B27899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17C6-08A1-704B-B0A5-4C2D396D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5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8D7A-7538-A648-8C53-D4A99B27899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17C6-08A1-704B-B0A5-4C2D396D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8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8D7A-7538-A648-8C53-D4A99B27899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17C6-08A1-704B-B0A5-4C2D396D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5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8D7A-7538-A648-8C53-D4A99B27899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17C6-08A1-704B-B0A5-4C2D396D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5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8D7A-7538-A648-8C53-D4A99B27899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17C6-08A1-704B-B0A5-4C2D396D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8D7A-7538-A648-8C53-D4A99B27899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17C6-08A1-704B-B0A5-4C2D396D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4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8D7A-7538-A648-8C53-D4A99B27899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17C6-08A1-704B-B0A5-4C2D396D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4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8D7A-7538-A648-8C53-D4A99B27899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17C6-08A1-704B-B0A5-4C2D396D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8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8D7A-7538-A648-8C53-D4A99B27899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17C6-08A1-704B-B0A5-4C2D396D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7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08D7A-7538-A648-8C53-D4A99B278994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617C6-08A1-704B-B0A5-4C2D396D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8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>
            <a:off x="558800" y="2946400"/>
            <a:ext cx="711200" cy="6604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25800" y="4203630"/>
            <a:ext cx="1879600" cy="21844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entagon 5"/>
          <p:cNvSpPr/>
          <p:nvPr/>
        </p:nvSpPr>
        <p:spPr>
          <a:xfrm>
            <a:off x="3543300" y="4445000"/>
            <a:ext cx="1270000" cy="368300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683000" y="4533831"/>
            <a:ext cx="889000" cy="215969"/>
          </a:xfrm>
          <a:custGeom>
            <a:avLst/>
            <a:gdLst>
              <a:gd name="connsiteX0" fmla="*/ 0 w 889000"/>
              <a:gd name="connsiteY0" fmla="*/ 215969 h 215969"/>
              <a:gd name="connsiteX1" fmla="*/ 50800 w 889000"/>
              <a:gd name="connsiteY1" fmla="*/ 69 h 215969"/>
              <a:gd name="connsiteX2" fmla="*/ 228600 w 889000"/>
              <a:gd name="connsiteY2" fmla="*/ 190569 h 215969"/>
              <a:gd name="connsiteX3" fmla="*/ 406400 w 889000"/>
              <a:gd name="connsiteY3" fmla="*/ 25469 h 215969"/>
              <a:gd name="connsiteX4" fmla="*/ 508000 w 889000"/>
              <a:gd name="connsiteY4" fmla="*/ 190569 h 215969"/>
              <a:gd name="connsiteX5" fmla="*/ 673100 w 889000"/>
              <a:gd name="connsiteY5" fmla="*/ 38169 h 215969"/>
              <a:gd name="connsiteX6" fmla="*/ 889000 w 889000"/>
              <a:gd name="connsiteY6" fmla="*/ 165169 h 21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000" h="215969">
                <a:moveTo>
                  <a:pt x="0" y="215969"/>
                </a:moveTo>
                <a:cubicBezTo>
                  <a:pt x="6350" y="110135"/>
                  <a:pt x="12700" y="4302"/>
                  <a:pt x="50800" y="69"/>
                </a:cubicBezTo>
                <a:cubicBezTo>
                  <a:pt x="88900" y="-4164"/>
                  <a:pt x="169333" y="186336"/>
                  <a:pt x="228600" y="190569"/>
                </a:cubicBezTo>
                <a:cubicBezTo>
                  <a:pt x="287867" y="194802"/>
                  <a:pt x="359833" y="25469"/>
                  <a:pt x="406400" y="25469"/>
                </a:cubicBezTo>
                <a:cubicBezTo>
                  <a:pt x="452967" y="25469"/>
                  <a:pt x="463550" y="188452"/>
                  <a:pt x="508000" y="190569"/>
                </a:cubicBezTo>
                <a:cubicBezTo>
                  <a:pt x="552450" y="192686"/>
                  <a:pt x="609600" y="42402"/>
                  <a:pt x="673100" y="38169"/>
                </a:cubicBezTo>
                <a:cubicBezTo>
                  <a:pt x="736600" y="33936"/>
                  <a:pt x="840317" y="160936"/>
                  <a:pt x="889000" y="165169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/>
        </p:nvSpPr>
        <p:spPr>
          <a:xfrm>
            <a:off x="3543300" y="5054669"/>
            <a:ext cx="1270000" cy="368300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683000" y="5143500"/>
            <a:ext cx="889000" cy="215969"/>
          </a:xfrm>
          <a:custGeom>
            <a:avLst/>
            <a:gdLst>
              <a:gd name="connsiteX0" fmla="*/ 0 w 889000"/>
              <a:gd name="connsiteY0" fmla="*/ 215969 h 215969"/>
              <a:gd name="connsiteX1" fmla="*/ 50800 w 889000"/>
              <a:gd name="connsiteY1" fmla="*/ 69 h 215969"/>
              <a:gd name="connsiteX2" fmla="*/ 228600 w 889000"/>
              <a:gd name="connsiteY2" fmla="*/ 190569 h 215969"/>
              <a:gd name="connsiteX3" fmla="*/ 406400 w 889000"/>
              <a:gd name="connsiteY3" fmla="*/ 25469 h 215969"/>
              <a:gd name="connsiteX4" fmla="*/ 508000 w 889000"/>
              <a:gd name="connsiteY4" fmla="*/ 190569 h 215969"/>
              <a:gd name="connsiteX5" fmla="*/ 673100 w 889000"/>
              <a:gd name="connsiteY5" fmla="*/ 38169 h 215969"/>
              <a:gd name="connsiteX6" fmla="*/ 889000 w 889000"/>
              <a:gd name="connsiteY6" fmla="*/ 165169 h 21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000" h="215969">
                <a:moveTo>
                  <a:pt x="0" y="215969"/>
                </a:moveTo>
                <a:cubicBezTo>
                  <a:pt x="6350" y="110135"/>
                  <a:pt x="12700" y="4302"/>
                  <a:pt x="50800" y="69"/>
                </a:cubicBezTo>
                <a:cubicBezTo>
                  <a:pt x="88900" y="-4164"/>
                  <a:pt x="169333" y="186336"/>
                  <a:pt x="228600" y="190569"/>
                </a:cubicBezTo>
                <a:cubicBezTo>
                  <a:pt x="287867" y="194802"/>
                  <a:pt x="359833" y="25469"/>
                  <a:pt x="406400" y="25469"/>
                </a:cubicBezTo>
                <a:cubicBezTo>
                  <a:pt x="452967" y="25469"/>
                  <a:pt x="463550" y="188452"/>
                  <a:pt x="508000" y="190569"/>
                </a:cubicBezTo>
                <a:cubicBezTo>
                  <a:pt x="552450" y="192686"/>
                  <a:pt x="609600" y="42402"/>
                  <a:pt x="673100" y="38169"/>
                </a:cubicBezTo>
                <a:cubicBezTo>
                  <a:pt x="736600" y="33936"/>
                  <a:pt x="840317" y="160936"/>
                  <a:pt x="889000" y="165169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/>
          <p:cNvSpPr/>
          <p:nvPr/>
        </p:nvSpPr>
        <p:spPr>
          <a:xfrm>
            <a:off x="3543300" y="5644977"/>
            <a:ext cx="1270000" cy="368300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683000" y="5733808"/>
            <a:ext cx="889000" cy="215969"/>
          </a:xfrm>
          <a:custGeom>
            <a:avLst/>
            <a:gdLst>
              <a:gd name="connsiteX0" fmla="*/ 0 w 889000"/>
              <a:gd name="connsiteY0" fmla="*/ 215969 h 215969"/>
              <a:gd name="connsiteX1" fmla="*/ 50800 w 889000"/>
              <a:gd name="connsiteY1" fmla="*/ 69 h 215969"/>
              <a:gd name="connsiteX2" fmla="*/ 228600 w 889000"/>
              <a:gd name="connsiteY2" fmla="*/ 190569 h 215969"/>
              <a:gd name="connsiteX3" fmla="*/ 406400 w 889000"/>
              <a:gd name="connsiteY3" fmla="*/ 25469 h 215969"/>
              <a:gd name="connsiteX4" fmla="*/ 508000 w 889000"/>
              <a:gd name="connsiteY4" fmla="*/ 190569 h 215969"/>
              <a:gd name="connsiteX5" fmla="*/ 673100 w 889000"/>
              <a:gd name="connsiteY5" fmla="*/ 38169 h 215969"/>
              <a:gd name="connsiteX6" fmla="*/ 889000 w 889000"/>
              <a:gd name="connsiteY6" fmla="*/ 165169 h 21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000" h="215969">
                <a:moveTo>
                  <a:pt x="0" y="215969"/>
                </a:moveTo>
                <a:cubicBezTo>
                  <a:pt x="6350" y="110135"/>
                  <a:pt x="12700" y="4302"/>
                  <a:pt x="50800" y="69"/>
                </a:cubicBezTo>
                <a:cubicBezTo>
                  <a:pt x="88900" y="-4164"/>
                  <a:pt x="169333" y="186336"/>
                  <a:pt x="228600" y="190569"/>
                </a:cubicBezTo>
                <a:cubicBezTo>
                  <a:pt x="287867" y="194802"/>
                  <a:pt x="359833" y="25469"/>
                  <a:pt x="406400" y="25469"/>
                </a:cubicBezTo>
                <a:cubicBezTo>
                  <a:pt x="452967" y="25469"/>
                  <a:pt x="463550" y="188452"/>
                  <a:pt x="508000" y="190569"/>
                </a:cubicBezTo>
                <a:cubicBezTo>
                  <a:pt x="552450" y="192686"/>
                  <a:pt x="609600" y="42402"/>
                  <a:pt x="673100" y="38169"/>
                </a:cubicBezTo>
                <a:cubicBezTo>
                  <a:pt x="736600" y="33936"/>
                  <a:pt x="840317" y="160936"/>
                  <a:pt x="889000" y="165169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08800" y="4203631"/>
            <a:ext cx="1879600" cy="2184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7226300" y="4445000"/>
            <a:ext cx="1270000" cy="3683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7366000" y="4533831"/>
            <a:ext cx="889000" cy="215969"/>
          </a:xfrm>
          <a:custGeom>
            <a:avLst/>
            <a:gdLst>
              <a:gd name="connsiteX0" fmla="*/ 0 w 889000"/>
              <a:gd name="connsiteY0" fmla="*/ 215969 h 215969"/>
              <a:gd name="connsiteX1" fmla="*/ 50800 w 889000"/>
              <a:gd name="connsiteY1" fmla="*/ 69 h 215969"/>
              <a:gd name="connsiteX2" fmla="*/ 228600 w 889000"/>
              <a:gd name="connsiteY2" fmla="*/ 190569 h 215969"/>
              <a:gd name="connsiteX3" fmla="*/ 406400 w 889000"/>
              <a:gd name="connsiteY3" fmla="*/ 25469 h 215969"/>
              <a:gd name="connsiteX4" fmla="*/ 508000 w 889000"/>
              <a:gd name="connsiteY4" fmla="*/ 190569 h 215969"/>
              <a:gd name="connsiteX5" fmla="*/ 673100 w 889000"/>
              <a:gd name="connsiteY5" fmla="*/ 38169 h 215969"/>
              <a:gd name="connsiteX6" fmla="*/ 889000 w 889000"/>
              <a:gd name="connsiteY6" fmla="*/ 165169 h 21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000" h="215969">
                <a:moveTo>
                  <a:pt x="0" y="215969"/>
                </a:moveTo>
                <a:cubicBezTo>
                  <a:pt x="6350" y="110135"/>
                  <a:pt x="12700" y="4302"/>
                  <a:pt x="50800" y="69"/>
                </a:cubicBezTo>
                <a:cubicBezTo>
                  <a:pt x="88900" y="-4164"/>
                  <a:pt x="169333" y="186336"/>
                  <a:pt x="228600" y="190569"/>
                </a:cubicBezTo>
                <a:cubicBezTo>
                  <a:pt x="287867" y="194802"/>
                  <a:pt x="359833" y="25469"/>
                  <a:pt x="406400" y="25469"/>
                </a:cubicBezTo>
                <a:cubicBezTo>
                  <a:pt x="452967" y="25469"/>
                  <a:pt x="463550" y="188452"/>
                  <a:pt x="508000" y="190569"/>
                </a:cubicBezTo>
                <a:cubicBezTo>
                  <a:pt x="552450" y="192686"/>
                  <a:pt x="609600" y="42402"/>
                  <a:pt x="673100" y="38169"/>
                </a:cubicBezTo>
                <a:cubicBezTo>
                  <a:pt x="736600" y="33936"/>
                  <a:pt x="840317" y="160936"/>
                  <a:pt x="889000" y="165169"/>
                </a:cubicBezTo>
              </a:path>
            </a:pathLst>
          </a:cu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/>
          <p:cNvSpPr/>
          <p:nvPr/>
        </p:nvSpPr>
        <p:spPr>
          <a:xfrm>
            <a:off x="7226300" y="5054669"/>
            <a:ext cx="1270000" cy="3683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7366000" y="5143500"/>
            <a:ext cx="889000" cy="215969"/>
          </a:xfrm>
          <a:custGeom>
            <a:avLst/>
            <a:gdLst>
              <a:gd name="connsiteX0" fmla="*/ 0 w 889000"/>
              <a:gd name="connsiteY0" fmla="*/ 215969 h 215969"/>
              <a:gd name="connsiteX1" fmla="*/ 50800 w 889000"/>
              <a:gd name="connsiteY1" fmla="*/ 69 h 215969"/>
              <a:gd name="connsiteX2" fmla="*/ 228600 w 889000"/>
              <a:gd name="connsiteY2" fmla="*/ 190569 h 215969"/>
              <a:gd name="connsiteX3" fmla="*/ 406400 w 889000"/>
              <a:gd name="connsiteY3" fmla="*/ 25469 h 215969"/>
              <a:gd name="connsiteX4" fmla="*/ 508000 w 889000"/>
              <a:gd name="connsiteY4" fmla="*/ 190569 h 215969"/>
              <a:gd name="connsiteX5" fmla="*/ 673100 w 889000"/>
              <a:gd name="connsiteY5" fmla="*/ 38169 h 215969"/>
              <a:gd name="connsiteX6" fmla="*/ 889000 w 889000"/>
              <a:gd name="connsiteY6" fmla="*/ 165169 h 21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000" h="215969">
                <a:moveTo>
                  <a:pt x="0" y="215969"/>
                </a:moveTo>
                <a:cubicBezTo>
                  <a:pt x="6350" y="110135"/>
                  <a:pt x="12700" y="4302"/>
                  <a:pt x="50800" y="69"/>
                </a:cubicBezTo>
                <a:cubicBezTo>
                  <a:pt x="88900" y="-4164"/>
                  <a:pt x="169333" y="186336"/>
                  <a:pt x="228600" y="190569"/>
                </a:cubicBezTo>
                <a:cubicBezTo>
                  <a:pt x="287867" y="194802"/>
                  <a:pt x="359833" y="25469"/>
                  <a:pt x="406400" y="25469"/>
                </a:cubicBezTo>
                <a:cubicBezTo>
                  <a:pt x="452967" y="25469"/>
                  <a:pt x="463550" y="188452"/>
                  <a:pt x="508000" y="190569"/>
                </a:cubicBezTo>
                <a:cubicBezTo>
                  <a:pt x="552450" y="192686"/>
                  <a:pt x="609600" y="42402"/>
                  <a:pt x="673100" y="38169"/>
                </a:cubicBezTo>
                <a:cubicBezTo>
                  <a:pt x="736600" y="33936"/>
                  <a:pt x="840317" y="160936"/>
                  <a:pt x="889000" y="165169"/>
                </a:cubicBezTo>
              </a:path>
            </a:pathLst>
          </a:cu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entagon 17"/>
          <p:cNvSpPr/>
          <p:nvPr/>
        </p:nvSpPr>
        <p:spPr>
          <a:xfrm>
            <a:off x="7226300" y="5644977"/>
            <a:ext cx="1270000" cy="3683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7366000" y="5733808"/>
            <a:ext cx="889000" cy="215969"/>
          </a:xfrm>
          <a:custGeom>
            <a:avLst/>
            <a:gdLst>
              <a:gd name="connsiteX0" fmla="*/ 0 w 889000"/>
              <a:gd name="connsiteY0" fmla="*/ 215969 h 215969"/>
              <a:gd name="connsiteX1" fmla="*/ 50800 w 889000"/>
              <a:gd name="connsiteY1" fmla="*/ 69 h 215969"/>
              <a:gd name="connsiteX2" fmla="*/ 228600 w 889000"/>
              <a:gd name="connsiteY2" fmla="*/ 190569 h 215969"/>
              <a:gd name="connsiteX3" fmla="*/ 406400 w 889000"/>
              <a:gd name="connsiteY3" fmla="*/ 25469 h 215969"/>
              <a:gd name="connsiteX4" fmla="*/ 508000 w 889000"/>
              <a:gd name="connsiteY4" fmla="*/ 190569 h 215969"/>
              <a:gd name="connsiteX5" fmla="*/ 673100 w 889000"/>
              <a:gd name="connsiteY5" fmla="*/ 38169 h 215969"/>
              <a:gd name="connsiteX6" fmla="*/ 889000 w 889000"/>
              <a:gd name="connsiteY6" fmla="*/ 165169 h 21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000" h="215969">
                <a:moveTo>
                  <a:pt x="0" y="215969"/>
                </a:moveTo>
                <a:cubicBezTo>
                  <a:pt x="6350" y="110135"/>
                  <a:pt x="12700" y="4302"/>
                  <a:pt x="50800" y="69"/>
                </a:cubicBezTo>
                <a:cubicBezTo>
                  <a:pt x="88900" y="-4164"/>
                  <a:pt x="169333" y="186336"/>
                  <a:pt x="228600" y="190569"/>
                </a:cubicBezTo>
                <a:cubicBezTo>
                  <a:pt x="287867" y="194802"/>
                  <a:pt x="359833" y="25469"/>
                  <a:pt x="406400" y="25469"/>
                </a:cubicBezTo>
                <a:cubicBezTo>
                  <a:pt x="452967" y="25469"/>
                  <a:pt x="463550" y="188452"/>
                  <a:pt x="508000" y="190569"/>
                </a:cubicBezTo>
                <a:cubicBezTo>
                  <a:pt x="552450" y="192686"/>
                  <a:pt x="609600" y="42402"/>
                  <a:pt x="673100" y="38169"/>
                </a:cubicBezTo>
                <a:cubicBezTo>
                  <a:pt x="736600" y="33936"/>
                  <a:pt x="840317" y="160936"/>
                  <a:pt x="889000" y="165169"/>
                </a:cubicBezTo>
              </a:path>
            </a:pathLst>
          </a:cu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3543300" y="3086100"/>
            <a:ext cx="1270000" cy="368300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683000" y="3174931"/>
            <a:ext cx="889000" cy="215969"/>
          </a:xfrm>
          <a:custGeom>
            <a:avLst/>
            <a:gdLst>
              <a:gd name="connsiteX0" fmla="*/ 0 w 889000"/>
              <a:gd name="connsiteY0" fmla="*/ 215969 h 215969"/>
              <a:gd name="connsiteX1" fmla="*/ 50800 w 889000"/>
              <a:gd name="connsiteY1" fmla="*/ 69 h 215969"/>
              <a:gd name="connsiteX2" fmla="*/ 228600 w 889000"/>
              <a:gd name="connsiteY2" fmla="*/ 190569 h 215969"/>
              <a:gd name="connsiteX3" fmla="*/ 406400 w 889000"/>
              <a:gd name="connsiteY3" fmla="*/ 25469 h 215969"/>
              <a:gd name="connsiteX4" fmla="*/ 508000 w 889000"/>
              <a:gd name="connsiteY4" fmla="*/ 190569 h 215969"/>
              <a:gd name="connsiteX5" fmla="*/ 673100 w 889000"/>
              <a:gd name="connsiteY5" fmla="*/ 38169 h 215969"/>
              <a:gd name="connsiteX6" fmla="*/ 889000 w 889000"/>
              <a:gd name="connsiteY6" fmla="*/ 165169 h 21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000" h="215969">
                <a:moveTo>
                  <a:pt x="0" y="215969"/>
                </a:moveTo>
                <a:cubicBezTo>
                  <a:pt x="6350" y="110135"/>
                  <a:pt x="12700" y="4302"/>
                  <a:pt x="50800" y="69"/>
                </a:cubicBezTo>
                <a:cubicBezTo>
                  <a:pt x="88900" y="-4164"/>
                  <a:pt x="169333" y="186336"/>
                  <a:pt x="228600" y="190569"/>
                </a:cubicBezTo>
                <a:cubicBezTo>
                  <a:pt x="287867" y="194802"/>
                  <a:pt x="359833" y="25469"/>
                  <a:pt x="406400" y="25469"/>
                </a:cubicBezTo>
                <a:cubicBezTo>
                  <a:pt x="452967" y="25469"/>
                  <a:pt x="463550" y="188452"/>
                  <a:pt x="508000" y="190569"/>
                </a:cubicBezTo>
                <a:cubicBezTo>
                  <a:pt x="552450" y="192686"/>
                  <a:pt x="609600" y="42402"/>
                  <a:pt x="673100" y="38169"/>
                </a:cubicBezTo>
                <a:cubicBezTo>
                  <a:pt x="736600" y="33936"/>
                  <a:pt x="840317" y="160936"/>
                  <a:pt x="889000" y="165169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4" idx="6"/>
            <a:endCxn id="20" idx="1"/>
          </p:cNvCxnSpPr>
          <p:nvPr/>
        </p:nvCxnSpPr>
        <p:spPr>
          <a:xfrm flipV="1">
            <a:off x="1270000" y="3270250"/>
            <a:ext cx="2273300" cy="63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rved Left Arrow 24"/>
          <p:cNvSpPr/>
          <p:nvPr/>
        </p:nvSpPr>
        <p:spPr>
          <a:xfrm rot="10800000">
            <a:off x="3721100" y="3530462"/>
            <a:ext cx="406400" cy="609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Left Arrow 25"/>
          <p:cNvSpPr/>
          <p:nvPr/>
        </p:nvSpPr>
        <p:spPr>
          <a:xfrm>
            <a:off x="4165600" y="3555862"/>
            <a:ext cx="406400" cy="609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entagon 26"/>
          <p:cNvSpPr/>
          <p:nvPr/>
        </p:nvSpPr>
        <p:spPr>
          <a:xfrm>
            <a:off x="7226300" y="3079854"/>
            <a:ext cx="1270000" cy="3683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7366000" y="3168685"/>
            <a:ext cx="889000" cy="215969"/>
          </a:xfrm>
          <a:custGeom>
            <a:avLst/>
            <a:gdLst>
              <a:gd name="connsiteX0" fmla="*/ 0 w 889000"/>
              <a:gd name="connsiteY0" fmla="*/ 215969 h 215969"/>
              <a:gd name="connsiteX1" fmla="*/ 50800 w 889000"/>
              <a:gd name="connsiteY1" fmla="*/ 69 h 215969"/>
              <a:gd name="connsiteX2" fmla="*/ 228600 w 889000"/>
              <a:gd name="connsiteY2" fmla="*/ 190569 h 215969"/>
              <a:gd name="connsiteX3" fmla="*/ 406400 w 889000"/>
              <a:gd name="connsiteY3" fmla="*/ 25469 h 215969"/>
              <a:gd name="connsiteX4" fmla="*/ 508000 w 889000"/>
              <a:gd name="connsiteY4" fmla="*/ 190569 h 215969"/>
              <a:gd name="connsiteX5" fmla="*/ 673100 w 889000"/>
              <a:gd name="connsiteY5" fmla="*/ 38169 h 215969"/>
              <a:gd name="connsiteX6" fmla="*/ 889000 w 889000"/>
              <a:gd name="connsiteY6" fmla="*/ 165169 h 21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000" h="215969">
                <a:moveTo>
                  <a:pt x="0" y="215969"/>
                </a:moveTo>
                <a:cubicBezTo>
                  <a:pt x="6350" y="110135"/>
                  <a:pt x="12700" y="4302"/>
                  <a:pt x="50800" y="69"/>
                </a:cubicBezTo>
                <a:cubicBezTo>
                  <a:pt x="88900" y="-4164"/>
                  <a:pt x="169333" y="186336"/>
                  <a:pt x="228600" y="190569"/>
                </a:cubicBezTo>
                <a:cubicBezTo>
                  <a:pt x="287867" y="194802"/>
                  <a:pt x="359833" y="25469"/>
                  <a:pt x="406400" y="25469"/>
                </a:cubicBezTo>
                <a:cubicBezTo>
                  <a:pt x="452967" y="25469"/>
                  <a:pt x="463550" y="188452"/>
                  <a:pt x="508000" y="190569"/>
                </a:cubicBezTo>
                <a:cubicBezTo>
                  <a:pt x="552450" y="192686"/>
                  <a:pt x="609600" y="42402"/>
                  <a:pt x="673100" y="38169"/>
                </a:cubicBezTo>
                <a:cubicBezTo>
                  <a:pt x="736600" y="33936"/>
                  <a:pt x="840317" y="160936"/>
                  <a:pt x="889000" y="165169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stCxn id="20" idx="3"/>
            <a:endCxn id="27" idx="1"/>
          </p:cNvCxnSpPr>
          <p:nvPr/>
        </p:nvCxnSpPr>
        <p:spPr>
          <a:xfrm flipV="1">
            <a:off x="4813300" y="3264004"/>
            <a:ext cx="2413000" cy="62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rved Left Arrow 35"/>
          <p:cNvSpPr/>
          <p:nvPr/>
        </p:nvSpPr>
        <p:spPr>
          <a:xfrm rot="10800000">
            <a:off x="7442200" y="3530462"/>
            <a:ext cx="406400" cy="609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urved Left Arrow 36"/>
          <p:cNvSpPr/>
          <p:nvPr/>
        </p:nvSpPr>
        <p:spPr>
          <a:xfrm>
            <a:off x="7886700" y="3555862"/>
            <a:ext cx="406400" cy="609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64587" y="2887702"/>
            <a:ext cx="94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Request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88173" y="2913102"/>
            <a:ext cx="145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AsyncContext</a:t>
            </a:r>
            <a:endParaRPr lang="en-US" dirty="0"/>
          </a:p>
        </p:txBody>
      </p:sp>
      <p:sp>
        <p:nvSpPr>
          <p:cNvPr id="40" name="Pentagon 39"/>
          <p:cNvSpPr/>
          <p:nvPr/>
        </p:nvSpPr>
        <p:spPr>
          <a:xfrm rot="10800000">
            <a:off x="3721099" y="1003300"/>
            <a:ext cx="1727201" cy="368300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Elbow Connector 47"/>
          <p:cNvCxnSpPr>
            <a:stCxn id="27" idx="3"/>
            <a:endCxn id="49" idx="2"/>
          </p:cNvCxnSpPr>
          <p:nvPr/>
        </p:nvCxnSpPr>
        <p:spPr>
          <a:xfrm flipH="1" flipV="1">
            <a:off x="7061198" y="2067525"/>
            <a:ext cx="1435102" cy="1196479"/>
          </a:xfrm>
          <a:prstGeom prst="bentConnector3">
            <a:avLst>
              <a:gd name="adj1" fmla="val -4336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 flipH="1" flipV="1">
            <a:off x="6984998" y="2026919"/>
            <a:ext cx="76200" cy="8121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6565898" y="1828800"/>
            <a:ext cx="457200" cy="236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endCxn id="4" idx="0"/>
          </p:cNvCxnSpPr>
          <p:nvPr/>
        </p:nvCxnSpPr>
        <p:spPr>
          <a:xfrm rot="10800000" flipV="1">
            <a:off x="914400" y="2324100"/>
            <a:ext cx="5676900" cy="62230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endCxn id="40" idx="1"/>
          </p:cNvCxnSpPr>
          <p:nvPr/>
        </p:nvCxnSpPr>
        <p:spPr>
          <a:xfrm rot="10800000">
            <a:off x="5448300" y="1187451"/>
            <a:ext cx="1143000" cy="5017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 flipH="1" flipV="1">
            <a:off x="6578598" y="2268219"/>
            <a:ext cx="76200" cy="8121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flipH="1" flipV="1">
            <a:off x="6565898" y="1645919"/>
            <a:ext cx="76200" cy="8121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67"/>
          <p:cNvCxnSpPr>
            <a:stCxn id="40" idx="3"/>
          </p:cNvCxnSpPr>
          <p:nvPr/>
        </p:nvCxnSpPr>
        <p:spPr>
          <a:xfrm rot="10800000" flipV="1">
            <a:off x="3225803" y="1187450"/>
            <a:ext cx="495297" cy="113665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880595" y="1002269"/>
            <a:ext cx="147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AsyncListener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795978" y="1934413"/>
            <a:ext cx="108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Response</a:t>
            </a:r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657600" y="608861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主线程池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7046397" y="6092664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异步处理线程池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4632345" y="36278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立即返回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7277100" y="275549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异步处理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06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>
            <a:off x="558800" y="2946400"/>
            <a:ext cx="711200" cy="6604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25800" y="4203630"/>
            <a:ext cx="1879600" cy="21844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entagon 5"/>
          <p:cNvSpPr/>
          <p:nvPr/>
        </p:nvSpPr>
        <p:spPr>
          <a:xfrm>
            <a:off x="3543300" y="4445000"/>
            <a:ext cx="1270000" cy="368300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683000" y="4533831"/>
            <a:ext cx="889000" cy="215969"/>
          </a:xfrm>
          <a:custGeom>
            <a:avLst/>
            <a:gdLst>
              <a:gd name="connsiteX0" fmla="*/ 0 w 889000"/>
              <a:gd name="connsiteY0" fmla="*/ 215969 h 215969"/>
              <a:gd name="connsiteX1" fmla="*/ 50800 w 889000"/>
              <a:gd name="connsiteY1" fmla="*/ 69 h 215969"/>
              <a:gd name="connsiteX2" fmla="*/ 228600 w 889000"/>
              <a:gd name="connsiteY2" fmla="*/ 190569 h 215969"/>
              <a:gd name="connsiteX3" fmla="*/ 406400 w 889000"/>
              <a:gd name="connsiteY3" fmla="*/ 25469 h 215969"/>
              <a:gd name="connsiteX4" fmla="*/ 508000 w 889000"/>
              <a:gd name="connsiteY4" fmla="*/ 190569 h 215969"/>
              <a:gd name="connsiteX5" fmla="*/ 673100 w 889000"/>
              <a:gd name="connsiteY5" fmla="*/ 38169 h 215969"/>
              <a:gd name="connsiteX6" fmla="*/ 889000 w 889000"/>
              <a:gd name="connsiteY6" fmla="*/ 165169 h 21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000" h="215969">
                <a:moveTo>
                  <a:pt x="0" y="215969"/>
                </a:moveTo>
                <a:cubicBezTo>
                  <a:pt x="6350" y="110135"/>
                  <a:pt x="12700" y="4302"/>
                  <a:pt x="50800" y="69"/>
                </a:cubicBezTo>
                <a:cubicBezTo>
                  <a:pt x="88900" y="-4164"/>
                  <a:pt x="169333" y="186336"/>
                  <a:pt x="228600" y="190569"/>
                </a:cubicBezTo>
                <a:cubicBezTo>
                  <a:pt x="287867" y="194802"/>
                  <a:pt x="359833" y="25469"/>
                  <a:pt x="406400" y="25469"/>
                </a:cubicBezTo>
                <a:cubicBezTo>
                  <a:pt x="452967" y="25469"/>
                  <a:pt x="463550" y="188452"/>
                  <a:pt x="508000" y="190569"/>
                </a:cubicBezTo>
                <a:cubicBezTo>
                  <a:pt x="552450" y="192686"/>
                  <a:pt x="609600" y="42402"/>
                  <a:pt x="673100" y="38169"/>
                </a:cubicBezTo>
                <a:cubicBezTo>
                  <a:pt x="736600" y="33936"/>
                  <a:pt x="840317" y="160936"/>
                  <a:pt x="889000" y="165169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/>
        </p:nvSpPr>
        <p:spPr>
          <a:xfrm>
            <a:off x="3543300" y="5054669"/>
            <a:ext cx="1270000" cy="368300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683000" y="5143500"/>
            <a:ext cx="889000" cy="215969"/>
          </a:xfrm>
          <a:custGeom>
            <a:avLst/>
            <a:gdLst>
              <a:gd name="connsiteX0" fmla="*/ 0 w 889000"/>
              <a:gd name="connsiteY0" fmla="*/ 215969 h 215969"/>
              <a:gd name="connsiteX1" fmla="*/ 50800 w 889000"/>
              <a:gd name="connsiteY1" fmla="*/ 69 h 215969"/>
              <a:gd name="connsiteX2" fmla="*/ 228600 w 889000"/>
              <a:gd name="connsiteY2" fmla="*/ 190569 h 215969"/>
              <a:gd name="connsiteX3" fmla="*/ 406400 w 889000"/>
              <a:gd name="connsiteY3" fmla="*/ 25469 h 215969"/>
              <a:gd name="connsiteX4" fmla="*/ 508000 w 889000"/>
              <a:gd name="connsiteY4" fmla="*/ 190569 h 215969"/>
              <a:gd name="connsiteX5" fmla="*/ 673100 w 889000"/>
              <a:gd name="connsiteY5" fmla="*/ 38169 h 215969"/>
              <a:gd name="connsiteX6" fmla="*/ 889000 w 889000"/>
              <a:gd name="connsiteY6" fmla="*/ 165169 h 21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000" h="215969">
                <a:moveTo>
                  <a:pt x="0" y="215969"/>
                </a:moveTo>
                <a:cubicBezTo>
                  <a:pt x="6350" y="110135"/>
                  <a:pt x="12700" y="4302"/>
                  <a:pt x="50800" y="69"/>
                </a:cubicBezTo>
                <a:cubicBezTo>
                  <a:pt x="88900" y="-4164"/>
                  <a:pt x="169333" y="186336"/>
                  <a:pt x="228600" y="190569"/>
                </a:cubicBezTo>
                <a:cubicBezTo>
                  <a:pt x="287867" y="194802"/>
                  <a:pt x="359833" y="25469"/>
                  <a:pt x="406400" y="25469"/>
                </a:cubicBezTo>
                <a:cubicBezTo>
                  <a:pt x="452967" y="25469"/>
                  <a:pt x="463550" y="188452"/>
                  <a:pt x="508000" y="190569"/>
                </a:cubicBezTo>
                <a:cubicBezTo>
                  <a:pt x="552450" y="192686"/>
                  <a:pt x="609600" y="42402"/>
                  <a:pt x="673100" y="38169"/>
                </a:cubicBezTo>
                <a:cubicBezTo>
                  <a:pt x="736600" y="33936"/>
                  <a:pt x="840317" y="160936"/>
                  <a:pt x="889000" y="165169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/>
          <p:cNvSpPr/>
          <p:nvPr/>
        </p:nvSpPr>
        <p:spPr>
          <a:xfrm>
            <a:off x="3543300" y="5644977"/>
            <a:ext cx="1270000" cy="368300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683000" y="5733808"/>
            <a:ext cx="889000" cy="215969"/>
          </a:xfrm>
          <a:custGeom>
            <a:avLst/>
            <a:gdLst>
              <a:gd name="connsiteX0" fmla="*/ 0 w 889000"/>
              <a:gd name="connsiteY0" fmla="*/ 215969 h 215969"/>
              <a:gd name="connsiteX1" fmla="*/ 50800 w 889000"/>
              <a:gd name="connsiteY1" fmla="*/ 69 h 215969"/>
              <a:gd name="connsiteX2" fmla="*/ 228600 w 889000"/>
              <a:gd name="connsiteY2" fmla="*/ 190569 h 215969"/>
              <a:gd name="connsiteX3" fmla="*/ 406400 w 889000"/>
              <a:gd name="connsiteY3" fmla="*/ 25469 h 215969"/>
              <a:gd name="connsiteX4" fmla="*/ 508000 w 889000"/>
              <a:gd name="connsiteY4" fmla="*/ 190569 h 215969"/>
              <a:gd name="connsiteX5" fmla="*/ 673100 w 889000"/>
              <a:gd name="connsiteY5" fmla="*/ 38169 h 215969"/>
              <a:gd name="connsiteX6" fmla="*/ 889000 w 889000"/>
              <a:gd name="connsiteY6" fmla="*/ 165169 h 21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000" h="215969">
                <a:moveTo>
                  <a:pt x="0" y="215969"/>
                </a:moveTo>
                <a:cubicBezTo>
                  <a:pt x="6350" y="110135"/>
                  <a:pt x="12700" y="4302"/>
                  <a:pt x="50800" y="69"/>
                </a:cubicBezTo>
                <a:cubicBezTo>
                  <a:pt x="88900" y="-4164"/>
                  <a:pt x="169333" y="186336"/>
                  <a:pt x="228600" y="190569"/>
                </a:cubicBezTo>
                <a:cubicBezTo>
                  <a:pt x="287867" y="194802"/>
                  <a:pt x="359833" y="25469"/>
                  <a:pt x="406400" y="25469"/>
                </a:cubicBezTo>
                <a:cubicBezTo>
                  <a:pt x="452967" y="25469"/>
                  <a:pt x="463550" y="188452"/>
                  <a:pt x="508000" y="190569"/>
                </a:cubicBezTo>
                <a:cubicBezTo>
                  <a:pt x="552450" y="192686"/>
                  <a:pt x="609600" y="42402"/>
                  <a:pt x="673100" y="38169"/>
                </a:cubicBezTo>
                <a:cubicBezTo>
                  <a:pt x="736600" y="33936"/>
                  <a:pt x="840317" y="160936"/>
                  <a:pt x="889000" y="165169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08800" y="4203631"/>
            <a:ext cx="1879600" cy="21844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7226300" y="4445000"/>
            <a:ext cx="1270000" cy="3683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7366000" y="4533831"/>
            <a:ext cx="889000" cy="215969"/>
          </a:xfrm>
          <a:custGeom>
            <a:avLst/>
            <a:gdLst>
              <a:gd name="connsiteX0" fmla="*/ 0 w 889000"/>
              <a:gd name="connsiteY0" fmla="*/ 215969 h 215969"/>
              <a:gd name="connsiteX1" fmla="*/ 50800 w 889000"/>
              <a:gd name="connsiteY1" fmla="*/ 69 h 215969"/>
              <a:gd name="connsiteX2" fmla="*/ 228600 w 889000"/>
              <a:gd name="connsiteY2" fmla="*/ 190569 h 215969"/>
              <a:gd name="connsiteX3" fmla="*/ 406400 w 889000"/>
              <a:gd name="connsiteY3" fmla="*/ 25469 h 215969"/>
              <a:gd name="connsiteX4" fmla="*/ 508000 w 889000"/>
              <a:gd name="connsiteY4" fmla="*/ 190569 h 215969"/>
              <a:gd name="connsiteX5" fmla="*/ 673100 w 889000"/>
              <a:gd name="connsiteY5" fmla="*/ 38169 h 215969"/>
              <a:gd name="connsiteX6" fmla="*/ 889000 w 889000"/>
              <a:gd name="connsiteY6" fmla="*/ 165169 h 21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000" h="215969">
                <a:moveTo>
                  <a:pt x="0" y="215969"/>
                </a:moveTo>
                <a:cubicBezTo>
                  <a:pt x="6350" y="110135"/>
                  <a:pt x="12700" y="4302"/>
                  <a:pt x="50800" y="69"/>
                </a:cubicBezTo>
                <a:cubicBezTo>
                  <a:pt x="88900" y="-4164"/>
                  <a:pt x="169333" y="186336"/>
                  <a:pt x="228600" y="190569"/>
                </a:cubicBezTo>
                <a:cubicBezTo>
                  <a:pt x="287867" y="194802"/>
                  <a:pt x="359833" y="25469"/>
                  <a:pt x="406400" y="25469"/>
                </a:cubicBezTo>
                <a:cubicBezTo>
                  <a:pt x="452967" y="25469"/>
                  <a:pt x="463550" y="188452"/>
                  <a:pt x="508000" y="190569"/>
                </a:cubicBezTo>
                <a:cubicBezTo>
                  <a:pt x="552450" y="192686"/>
                  <a:pt x="609600" y="42402"/>
                  <a:pt x="673100" y="38169"/>
                </a:cubicBezTo>
                <a:cubicBezTo>
                  <a:pt x="736600" y="33936"/>
                  <a:pt x="840317" y="160936"/>
                  <a:pt x="889000" y="165169"/>
                </a:cubicBezTo>
              </a:path>
            </a:pathLst>
          </a:cu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/>
          <p:cNvSpPr/>
          <p:nvPr/>
        </p:nvSpPr>
        <p:spPr>
          <a:xfrm>
            <a:off x="7226300" y="5054669"/>
            <a:ext cx="1270000" cy="3683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7366000" y="5143500"/>
            <a:ext cx="889000" cy="215969"/>
          </a:xfrm>
          <a:custGeom>
            <a:avLst/>
            <a:gdLst>
              <a:gd name="connsiteX0" fmla="*/ 0 w 889000"/>
              <a:gd name="connsiteY0" fmla="*/ 215969 h 215969"/>
              <a:gd name="connsiteX1" fmla="*/ 50800 w 889000"/>
              <a:gd name="connsiteY1" fmla="*/ 69 h 215969"/>
              <a:gd name="connsiteX2" fmla="*/ 228600 w 889000"/>
              <a:gd name="connsiteY2" fmla="*/ 190569 h 215969"/>
              <a:gd name="connsiteX3" fmla="*/ 406400 w 889000"/>
              <a:gd name="connsiteY3" fmla="*/ 25469 h 215969"/>
              <a:gd name="connsiteX4" fmla="*/ 508000 w 889000"/>
              <a:gd name="connsiteY4" fmla="*/ 190569 h 215969"/>
              <a:gd name="connsiteX5" fmla="*/ 673100 w 889000"/>
              <a:gd name="connsiteY5" fmla="*/ 38169 h 215969"/>
              <a:gd name="connsiteX6" fmla="*/ 889000 w 889000"/>
              <a:gd name="connsiteY6" fmla="*/ 165169 h 21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000" h="215969">
                <a:moveTo>
                  <a:pt x="0" y="215969"/>
                </a:moveTo>
                <a:cubicBezTo>
                  <a:pt x="6350" y="110135"/>
                  <a:pt x="12700" y="4302"/>
                  <a:pt x="50800" y="69"/>
                </a:cubicBezTo>
                <a:cubicBezTo>
                  <a:pt x="88900" y="-4164"/>
                  <a:pt x="169333" y="186336"/>
                  <a:pt x="228600" y="190569"/>
                </a:cubicBezTo>
                <a:cubicBezTo>
                  <a:pt x="287867" y="194802"/>
                  <a:pt x="359833" y="25469"/>
                  <a:pt x="406400" y="25469"/>
                </a:cubicBezTo>
                <a:cubicBezTo>
                  <a:pt x="452967" y="25469"/>
                  <a:pt x="463550" y="188452"/>
                  <a:pt x="508000" y="190569"/>
                </a:cubicBezTo>
                <a:cubicBezTo>
                  <a:pt x="552450" y="192686"/>
                  <a:pt x="609600" y="42402"/>
                  <a:pt x="673100" y="38169"/>
                </a:cubicBezTo>
                <a:cubicBezTo>
                  <a:pt x="736600" y="33936"/>
                  <a:pt x="840317" y="160936"/>
                  <a:pt x="889000" y="165169"/>
                </a:cubicBezTo>
              </a:path>
            </a:pathLst>
          </a:cu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entagon 17"/>
          <p:cNvSpPr/>
          <p:nvPr/>
        </p:nvSpPr>
        <p:spPr>
          <a:xfrm>
            <a:off x="7226300" y="5644977"/>
            <a:ext cx="1270000" cy="3683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7366000" y="5733808"/>
            <a:ext cx="889000" cy="215969"/>
          </a:xfrm>
          <a:custGeom>
            <a:avLst/>
            <a:gdLst>
              <a:gd name="connsiteX0" fmla="*/ 0 w 889000"/>
              <a:gd name="connsiteY0" fmla="*/ 215969 h 215969"/>
              <a:gd name="connsiteX1" fmla="*/ 50800 w 889000"/>
              <a:gd name="connsiteY1" fmla="*/ 69 h 215969"/>
              <a:gd name="connsiteX2" fmla="*/ 228600 w 889000"/>
              <a:gd name="connsiteY2" fmla="*/ 190569 h 215969"/>
              <a:gd name="connsiteX3" fmla="*/ 406400 w 889000"/>
              <a:gd name="connsiteY3" fmla="*/ 25469 h 215969"/>
              <a:gd name="connsiteX4" fmla="*/ 508000 w 889000"/>
              <a:gd name="connsiteY4" fmla="*/ 190569 h 215969"/>
              <a:gd name="connsiteX5" fmla="*/ 673100 w 889000"/>
              <a:gd name="connsiteY5" fmla="*/ 38169 h 215969"/>
              <a:gd name="connsiteX6" fmla="*/ 889000 w 889000"/>
              <a:gd name="connsiteY6" fmla="*/ 165169 h 21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000" h="215969">
                <a:moveTo>
                  <a:pt x="0" y="215969"/>
                </a:moveTo>
                <a:cubicBezTo>
                  <a:pt x="6350" y="110135"/>
                  <a:pt x="12700" y="4302"/>
                  <a:pt x="50800" y="69"/>
                </a:cubicBezTo>
                <a:cubicBezTo>
                  <a:pt x="88900" y="-4164"/>
                  <a:pt x="169333" y="186336"/>
                  <a:pt x="228600" y="190569"/>
                </a:cubicBezTo>
                <a:cubicBezTo>
                  <a:pt x="287867" y="194802"/>
                  <a:pt x="359833" y="25469"/>
                  <a:pt x="406400" y="25469"/>
                </a:cubicBezTo>
                <a:cubicBezTo>
                  <a:pt x="452967" y="25469"/>
                  <a:pt x="463550" y="188452"/>
                  <a:pt x="508000" y="190569"/>
                </a:cubicBezTo>
                <a:cubicBezTo>
                  <a:pt x="552450" y="192686"/>
                  <a:pt x="609600" y="42402"/>
                  <a:pt x="673100" y="38169"/>
                </a:cubicBezTo>
                <a:cubicBezTo>
                  <a:pt x="736600" y="33936"/>
                  <a:pt x="840317" y="160936"/>
                  <a:pt x="889000" y="165169"/>
                </a:cubicBezTo>
              </a:path>
            </a:pathLst>
          </a:cu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3543300" y="3086100"/>
            <a:ext cx="1270000" cy="368300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683000" y="3174931"/>
            <a:ext cx="889000" cy="215969"/>
          </a:xfrm>
          <a:custGeom>
            <a:avLst/>
            <a:gdLst>
              <a:gd name="connsiteX0" fmla="*/ 0 w 889000"/>
              <a:gd name="connsiteY0" fmla="*/ 215969 h 215969"/>
              <a:gd name="connsiteX1" fmla="*/ 50800 w 889000"/>
              <a:gd name="connsiteY1" fmla="*/ 69 h 215969"/>
              <a:gd name="connsiteX2" fmla="*/ 228600 w 889000"/>
              <a:gd name="connsiteY2" fmla="*/ 190569 h 215969"/>
              <a:gd name="connsiteX3" fmla="*/ 406400 w 889000"/>
              <a:gd name="connsiteY3" fmla="*/ 25469 h 215969"/>
              <a:gd name="connsiteX4" fmla="*/ 508000 w 889000"/>
              <a:gd name="connsiteY4" fmla="*/ 190569 h 215969"/>
              <a:gd name="connsiteX5" fmla="*/ 673100 w 889000"/>
              <a:gd name="connsiteY5" fmla="*/ 38169 h 215969"/>
              <a:gd name="connsiteX6" fmla="*/ 889000 w 889000"/>
              <a:gd name="connsiteY6" fmla="*/ 165169 h 21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000" h="215969">
                <a:moveTo>
                  <a:pt x="0" y="215969"/>
                </a:moveTo>
                <a:cubicBezTo>
                  <a:pt x="6350" y="110135"/>
                  <a:pt x="12700" y="4302"/>
                  <a:pt x="50800" y="69"/>
                </a:cubicBezTo>
                <a:cubicBezTo>
                  <a:pt x="88900" y="-4164"/>
                  <a:pt x="169333" y="186336"/>
                  <a:pt x="228600" y="190569"/>
                </a:cubicBezTo>
                <a:cubicBezTo>
                  <a:pt x="287867" y="194802"/>
                  <a:pt x="359833" y="25469"/>
                  <a:pt x="406400" y="25469"/>
                </a:cubicBezTo>
                <a:cubicBezTo>
                  <a:pt x="452967" y="25469"/>
                  <a:pt x="463550" y="188452"/>
                  <a:pt x="508000" y="190569"/>
                </a:cubicBezTo>
                <a:cubicBezTo>
                  <a:pt x="552450" y="192686"/>
                  <a:pt x="609600" y="42402"/>
                  <a:pt x="673100" y="38169"/>
                </a:cubicBezTo>
                <a:cubicBezTo>
                  <a:pt x="736600" y="33936"/>
                  <a:pt x="840317" y="160936"/>
                  <a:pt x="889000" y="165169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4" idx="6"/>
            <a:endCxn id="2" idx="1"/>
          </p:cNvCxnSpPr>
          <p:nvPr/>
        </p:nvCxnSpPr>
        <p:spPr>
          <a:xfrm flipV="1">
            <a:off x="1270000" y="3271857"/>
            <a:ext cx="942418" cy="4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rved Left Arrow 24"/>
          <p:cNvSpPr/>
          <p:nvPr/>
        </p:nvSpPr>
        <p:spPr>
          <a:xfrm rot="10800000">
            <a:off x="3721100" y="3530462"/>
            <a:ext cx="406400" cy="609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Left Arrow 25"/>
          <p:cNvSpPr/>
          <p:nvPr/>
        </p:nvSpPr>
        <p:spPr>
          <a:xfrm>
            <a:off x="4165600" y="3555862"/>
            <a:ext cx="406400" cy="609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Pentagon 26"/>
          <p:cNvSpPr/>
          <p:nvPr/>
        </p:nvSpPr>
        <p:spPr>
          <a:xfrm>
            <a:off x="7226300" y="3079854"/>
            <a:ext cx="1270000" cy="368300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7366000" y="3168685"/>
            <a:ext cx="889000" cy="215969"/>
          </a:xfrm>
          <a:custGeom>
            <a:avLst/>
            <a:gdLst>
              <a:gd name="connsiteX0" fmla="*/ 0 w 889000"/>
              <a:gd name="connsiteY0" fmla="*/ 215969 h 215969"/>
              <a:gd name="connsiteX1" fmla="*/ 50800 w 889000"/>
              <a:gd name="connsiteY1" fmla="*/ 69 h 215969"/>
              <a:gd name="connsiteX2" fmla="*/ 228600 w 889000"/>
              <a:gd name="connsiteY2" fmla="*/ 190569 h 215969"/>
              <a:gd name="connsiteX3" fmla="*/ 406400 w 889000"/>
              <a:gd name="connsiteY3" fmla="*/ 25469 h 215969"/>
              <a:gd name="connsiteX4" fmla="*/ 508000 w 889000"/>
              <a:gd name="connsiteY4" fmla="*/ 190569 h 215969"/>
              <a:gd name="connsiteX5" fmla="*/ 673100 w 889000"/>
              <a:gd name="connsiteY5" fmla="*/ 38169 h 215969"/>
              <a:gd name="connsiteX6" fmla="*/ 889000 w 889000"/>
              <a:gd name="connsiteY6" fmla="*/ 165169 h 21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9000" h="215969">
                <a:moveTo>
                  <a:pt x="0" y="215969"/>
                </a:moveTo>
                <a:cubicBezTo>
                  <a:pt x="6350" y="110135"/>
                  <a:pt x="12700" y="4302"/>
                  <a:pt x="50800" y="69"/>
                </a:cubicBezTo>
                <a:cubicBezTo>
                  <a:pt x="88900" y="-4164"/>
                  <a:pt x="169333" y="186336"/>
                  <a:pt x="228600" y="190569"/>
                </a:cubicBezTo>
                <a:cubicBezTo>
                  <a:pt x="287867" y="194802"/>
                  <a:pt x="359833" y="25469"/>
                  <a:pt x="406400" y="25469"/>
                </a:cubicBezTo>
                <a:cubicBezTo>
                  <a:pt x="452967" y="25469"/>
                  <a:pt x="463550" y="188452"/>
                  <a:pt x="508000" y="190569"/>
                </a:cubicBezTo>
                <a:cubicBezTo>
                  <a:pt x="552450" y="192686"/>
                  <a:pt x="609600" y="42402"/>
                  <a:pt x="673100" y="38169"/>
                </a:cubicBezTo>
                <a:cubicBezTo>
                  <a:pt x="736600" y="33936"/>
                  <a:pt x="840317" y="160936"/>
                  <a:pt x="889000" y="165169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stCxn id="20" idx="3"/>
            <a:endCxn id="27" idx="1"/>
          </p:cNvCxnSpPr>
          <p:nvPr/>
        </p:nvCxnSpPr>
        <p:spPr>
          <a:xfrm flipV="1">
            <a:off x="4813300" y="3264004"/>
            <a:ext cx="2413000" cy="62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rved Left Arrow 35"/>
          <p:cNvSpPr/>
          <p:nvPr/>
        </p:nvSpPr>
        <p:spPr>
          <a:xfrm rot="10800000">
            <a:off x="7442200" y="3530462"/>
            <a:ext cx="406400" cy="609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urved Left Arrow 36"/>
          <p:cNvSpPr/>
          <p:nvPr/>
        </p:nvSpPr>
        <p:spPr>
          <a:xfrm>
            <a:off x="7886700" y="3555862"/>
            <a:ext cx="406400" cy="609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66087" y="2886912"/>
            <a:ext cx="94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Request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88173" y="2913102"/>
            <a:ext cx="145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AsyncContext</a:t>
            </a:r>
            <a:endParaRPr lang="en-US" dirty="0"/>
          </a:p>
        </p:txBody>
      </p:sp>
      <p:sp>
        <p:nvSpPr>
          <p:cNvPr id="40" name="Pentagon 39"/>
          <p:cNvSpPr/>
          <p:nvPr/>
        </p:nvSpPr>
        <p:spPr>
          <a:xfrm rot="10800000">
            <a:off x="3721099" y="1003300"/>
            <a:ext cx="1727201" cy="368300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Elbow Connector 47"/>
          <p:cNvCxnSpPr>
            <a:stCxn id="27" idx="3"/>
            <a:endCxn id="49" idx="2"/>
          </p:cNvCxnSpPr>
          <p:nvPr/>
        </p:nvCxnSpPr>
        <p:spPr>
          <a:xfrm flipH="1" flipV="1">
            <a:off x="7061198" y="2067525"/>
            <a:ext cx="1435102" cy="1196479"/>
          </a:xfrm>
          <a:prstGeom prst="bentConnector3">
            <a:avLst>
              <a:gd name="adj1" fmla="val -4336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 flipH="1" flipV="1">
            <a:off x="6984998" y="2026919"/>
            <a:ext cx="76200" cy="8121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6565898" y="1828800"/>
            <a:ext cx="457200" cy="236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6" idx="1"/>
            <a:endCxn id="4" idx="0"/>
          </p:cNvCxnSpPr>
          <p:nvPr/>
        </p:nvCxnSpPr>
        <p:spPr>
          <a:xfrm rot="10800000" flipV="1">
            <a:off x="914400" y="2374834"/>
            <a:ext cx="1298018" cy="5715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endCxn id="40" idx="1"/>
          </p:cNvCxnSpPr>
          <p:nvPr/>
        </p:nvCxnSpPr>
        <p:spPr>
          <a:xfrm rot="10800000">
            <a:off x="5448300" y="1187451"/>
            <a:ext cx="1143000" cy="5017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 flipH="1" flipV="1">
            <a:off x="6578598" y="2268219"/>
            <a:ext cx="76200" cy="8121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flipH="1" flipV="1">
            <a:off x="6565898" y="1645919"/>
            <a:ext cx="76200" cy="8121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67"/>
          <p:cNvCxnSpPr>
            <a:stCxn id="40" idx="3"/>
          </p:cNvCxnSpPr>
          <p:nvPr/>
        </p:nvCxnSpPr>
        <p:spPr>
          <a:xfrm rot="10800000" flipV="1">
            <a:off x="3550395" y="1187450"/>
            <a:ext cx="170704" cy="118738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880595" y="1002269"/>
            <a:ext cx="147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AsyncListener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22825" y="2001491"/>
            <a:ext cx="108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Response</a:t>
            </a:r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657600" y="608861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主线程池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7046397" y="6092664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异步处理线程池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4632345" y="36278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立即返回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7277100" y="275549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异步处理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2212418" y="3159060"/>
            <a:ext cx="1089582" cy="2255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非阻塞</a:t>
            </a:r>
            <a:r>
              <a:rPr lang="en-US" altLang="zh-CN" dirty="0" smtClean="0"/>
              <a:t>IO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2" idx="3"/>
            <a:endCxn id="20" idx="1"/>
          </p:cNvCxnSpPr>
          <p:nvPr/>
        </p:nvCxnSpPr>
        <p:spPr>
          <a:xfrm flipV="1">
            <a:off x="3302000" y="3270250"/>
            <a:ext cx="241300" cy="16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212418" y="2262037"/>
            <a:ext cx="1089582" cy="2255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非阻塞</a:t>
            </a:r>
            <a:r>
              <a:rPr lang="en-US" altLang="zh-CN" dirty="0" smtClean="0"/>
              <a:t>IO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62" idx="6"/>
            <a:endCxn id="56" idx="3"/>
          </p:cNvCxnSpPr>
          <p:nvPr/>
        </p:nvCxnSpPr>
        <p:spPr>
          <a:xfrm flipH="1">
            <a:off x="3302000" y="2308825"/>
            <a:ext cx="3276598" cy="660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091767" y="2095466"/>
            <a:ext cx="1318927" cy="14603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9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34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DengXian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2017-03-13T14:20:37Z</dcterms:created>
  <dcterms:modified xsi:type="dcterms:W3CDTF">2017-03-14T10:48:45Z</dcterms:modified>
</cp:coreProperties>
</file>