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84"/>
    <p:restoredTop sz="94586"/>
  </p:normalViewPr>
  <p:slideViewPr>
    <p:cSldViewPr snapToGrid="0" snapToObjects="1">
      <p:cViewPr varScale="1">
        <p:scale>
          <a:sx n="64" d="100"/>
          <a:sy n="64" d="100"/>
        </p:scale>
        <p:origin x="168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720-8971-2247-8FCD-59AF8060ADC1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6F0-7EB1-9E48-B281-C12F9A5F5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720-8971-2247-8FCD-59AF8060ADC1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6F0-7EB1-9E48-B281-C12F9A5F5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00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720-8971-2247-8FCD-59AF8060ADC1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6F0-7EB1-9E48-B281-C12F9A5F5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59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720-8971-2247-8FCD-59AF8060ADC1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6F0-7EB1-9E48-B281-C12F9A5F5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97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720-8971-2247-8FCD-59AF8060ADC1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6F0-7EB1-9E48-B281-C12F9A5F5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769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720-8971-2247-8FCD-59AF8060ADC1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6F0-7EB1-9E48-B281-C12F9A5F5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57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720-8971-2247-8FCD-59AF8060ADC1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6F0-7EB1-9E48-B281-C12F9A5F5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58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720-8971-2247-8FCD-59AF8060ADC1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6F0-7EB1-9E48-B281-C12F9A5F5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18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720-8971-2247-8FCD-59AF8060ADC1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6F0-7EB1-9E48-B281-C12F9A5F5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27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720-8971-2247-8FCD-59AF8060ADC1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6F0-7EB1-9E48-B281-C12F9A5F5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65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720-8971-2247-8FCD-59AF8060ADC1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6F0-7EB1-9E48-B281-C12F9A5F5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67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D7720-8971-2247-8FCD-59AF8060ADC1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F6F0-7EB1-9E48-B281-C12F9A5F5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23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367470" y="715133"/>
            <a:ext cx="3339548" cy="3339548"/>
            <a:chOff x="367470" y="715133"/>
            <a:chExt cx="3339548" cy="3339548"/>
          </a:xfrm>
        </p:grpSpPr>
        <p:sp>
          <p:nvSpPr>
            <p:cNvPr id="2" name="椭圆 1"/>
            <p:cNvSpPr/>
            <p:nvPr/>
          </p:nvSpPr>
          <p:spPr>
            <a:xfrm>
              <a:off x="367470" y="715133"/>
              <a:ext cx="3339548" cy="3339548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774699" y="1122362"/>
              <a:ext cx="2525091" cy="2525091"/>
            </a:xfrm>
            <a:prstGeom prst="ellipse">
              <a:avLst/>
            </a:prstGeom>
            <a:gradFill flip="none" rotWithShape="1">
              <a:gsLst>
                <a:gs pos="0">
                  <a:srgbClr val="0F80EF">
                    <a:alpha val="67000"/>
                  </a:srgbClr>
                </a:gs>
                <a:gs pos="50000">
                  <a:srgbClr val="0F80EF"/>
                </a:gs>
                <a:gs pos="100000">
                  <a:srgbClr val="0F80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contourW="12700" prstMaterial="flat">
              <a:bevelT w="158750" h="57150" prst="softRound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60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DengXian</vt:lpstr>
      <vt:lpstr>DengXian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kathy lh</dc:creator>
  <cp:lastModifiedBy>kathy lh</cp:lastModifiedBy>
  <cp:revision>2</cp:revision>
  <dcterms:created xsi:type="dcterms:W3CDTF">2019-06-12T14:43:53Z</dcterms:created>
  <dcterms:modified xsi:type="dcterms:W3CDTF">2019-06-13T00:15:47Z</dcterms:modified>
</cp:coreProperties>
</file>