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CFCA-5FF8-4AEC-86E3-58BDDFB45BC3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B6EA9-F9F2-4F7B-8335-BCCC1CA4D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5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zh-CN" altLang="en-US" dirty="0" smtClean="0"/>
              <a:t>操作系统课程实验可视化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altLang="zh-CN" dirty="0" smtClean="0"/>
              <a:t>Keyboard——</a:t>
            </a:r>
            <a:r>
              <a:rPr lang="zh-CN" altLang="en-US" dirty="0" smtClean="0"/>
              <a:t>键盘中断可视化</a:t>
            </a:r>
            <a:endParaRPr lang="en-US" altLang="zh-CN" dirty="0" smtClean="0"/>
          </a:p>
          <a:p>
            <a:r>
              <a:rPr lang="zh-CN" altLang="en-US" dirty="0" smtClean="0"/>
              <a:t>报告人：尹小龙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479871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479871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Twinkl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56803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56803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56803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4"/>
            <a:ext cx="457200" cy="6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":“l",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07230" y="5444836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660100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1022474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579625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579625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685478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6" y="2036619"/>
            <a:ext cx="685477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68547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4"/>
            <a:ext cx="45720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":“e",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970117" y="5153891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93103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113885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671062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671062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 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5" y="1413164"/>
            <a:ext cx="756457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6" y="2036619"/>
            <a:ext cx="75645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6" y="2660073"/>
            <a:ext cx="756455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4"/>
            <a:ext cx="457200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86404" y="3844943"/>
            <a:ext cx="368402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insert_char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insert_ch_Origin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":%d,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insert_ch_Pos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":%d,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insert_ch_Scr_end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</a:p>
          <a:p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111433" y="6066211"/>
            <a:ext cx="1737360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876229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1288476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737564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737564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 t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5" y="1413164"/>
            <a:ext cx="822960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5" y="2036619"/>
            <a:ext cx="822959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6" y="2660073"/>
            <a:ext cx="822958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3"/>
            <a:ext cx="457200" cy="97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":“t",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576946" y="5151811"/>
            <a:ext cx="290945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951044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1363291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8976164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8976164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 </a:t>
            </a:r>
            <a:r>
              <a:rPr lang="en-US" altLang="zh-CN" dirty="0" err="1" smtClean="0"/>
              <a:t>twinkle</a:t>
            </a:r>
            <a:r>
              <a:rPr lang="en-US" altLang="zh-CN" dirty="0" smtClean="0"/>
              <a:t> little star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4" y="1413164"/>
            <a:ext cx="2078181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5" y="2036619"/>
            <a:ext cx="2078180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5" y="2660073"/>
            <a:ext cx="2078179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3"/>
            <a:ext cx="457200" cy="280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72449" y="3865417"/>
            <a:ext cx="294664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"provider":"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event":"lf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"data":{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lf_Origin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":~~~,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lf_Pos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":~~~,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lf_Scr_end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":~~~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}</a:t>
            </a:r>
          </a:p>
          <a:p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13317" y="5448404"/>
            <a:ext cx="565265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003398" y="1626715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3208715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10430888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10430888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 </a:t>
            </a:r>
            <a:r>
              <a:rPr lang="en-US" altLang="zh-CN" dirty="0" err="1" smtClean="0"/>
              <a:t>twinkle</a:t>
            </a:r>
            <a:r>
              <a:rPr lang="en-US" altLang="zh-CN" dirty="0" smtClean="0"/>
              <a:t> little star</a:t>
            </a:r>
          </a:p>
          <a:p>
            <a:r>
              <a:rPr lang="en-US" altLang="zh-CN" dirty="0"/>
              <a:t>How I wonder what you are!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4" y="1413164"/>
            <a:ext cx="3532911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5" y="2036619"/>
            <a:ext cx="352459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5" y="2660073"/>
            <a:ext cx="351628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3"/>
            <a:ext cx="457200" cy="590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13317" y="5448404"/>
            <a:ext cx="565265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4937788" y="1626715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259" y="6317669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10414264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10414264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Twinkle </a:t>
            </a:r>
            <a:r>
              <a:rPr lang="en-US" altLang="zh-CN" dirty="0" err="1" smtClean="0"/>
              <a:t>twinkle</a:t>
            </a:r>
            <a:r>
              <a:rPr lang="en-US" altLang="zh-CN" dirty="0" smtClean="0"/>
              <a:t> little star</a:t>
            </a:r>
          </a:p>
          <a:p>
            <a:r>
              <a:rPr lang="en-US" altLang="zh-CN" dirty="0"/>
              <a:t>How I wonder what you are!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4" y="1413164"/>
            <a:ext cx="3532911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5" y="2036619"/>
            <a:ext cx="352459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5" y="2660073"/>
            <a:ext cx="351628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3"/>
            <a:ext cx="457200" cy="590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13317" y="5448404"/>
            <a:ext cx="565265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2153025" y="1610090"/>
            <a:ext cx="0" cy="250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259" y="3366655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872449" y="3865417"/>
            <a:ext cx="294664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gotoxy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":%d,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new_x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":%d,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new_y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":%d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2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0371" y="2742891"/>
            <a:ext cx="270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Thanks~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9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6507" y="2776143"/>
            <a:ext cx="3494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dirty="0"/>
              <a:t>涉及的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系统文件：</a:t>
            </a:r>
            <a:br>
              <a:rPr lang="zh-CN" altLang="en-US" dirty="0"/>
            </a:br>
            <a:r>
              <a:rPr lang="zh-CN" altLang="en-US" dirty="0"/>
              <a:t>键盘中断：</a:t>
            </a:r>
            <a:r>
              <a:rPr lang="en-US" altLang="zh-CN" dirty="0" err="1"/>
              <a:t>tty_io.c</a:t>
            </a:r>
            <a:r>
              <a:rPr lang="en-US" altLang="zh-CN" dirty="0"/>
              <a:t> , </a:t>
            </a:r>
            <a:r>
              <a:rPr lang="en-US" altLang="zh-CN" dirty="0" err="1"/>
              <a:t>keyboard.s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屏幕显示：</a:t>
            </a:r>
            <a:r>
              <a:rPr lang="en-US" altLang="zh-CN" dirty="0" err="1" smtClean="0"/>
              <a:t>console.c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8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030985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030985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7" y="1413164"/>
            <a:ext cx="10806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10806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10806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6"/>
            <a:ext cx="457200" cy="1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030778" y="5744095"/>
            <a:ext cx="581891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28446" y="3865417"/>
            <a:ext cx="7473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2A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06966" y="3252198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ode(0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号位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置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003389" y="1352393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99259" y="53202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097487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097487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19950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19950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19950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6"/>
            <a:ext cx="457200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030778" y="5744095"/>
            <a:ext cx="581891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019500" y="4208165"/>
            <a:ext cx="41504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":“T",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current_time":1514015119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06966" y="3252198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ode(0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号位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置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560321" y="5153891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2169644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99259" y="640083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097487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097487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19950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19950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19950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6"/>
            <a:ext cx="457200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06966" y="3252198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ode(0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号位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zh-CN" alt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复</a:t>
            </a:r>
            <a:r>
              <a:rPr lang="en-US" altLang="zh-CN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zh-CN" altLang="en-US" sz="24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18026" y="3865417"/>
            <a:ext cx="7681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169644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259" y="640083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155677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155677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258527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25852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258526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6"/>
            <a:ext cx="45720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":“w",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15140152000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679172" y="5153891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2294338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99259" y="681648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222178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222178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324195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32419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32419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5"/>
            <a:ext cx="457200" cy="35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</a:t>
            </a:r>
            <a:r>
              <a:rPr lang="en-US" altLang="zh-CN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441470" y="5153891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360842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748151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305307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305307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Twin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403165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40316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403164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5"/>
            <a:ext cx="457200" cy="4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075710" y="5735782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477219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839592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70609" y="1172093"/>
            <a:ext cx="4754880" cy="3158837"/>
            <a:chOff x="2709948" y="1172094"/>
            <a:chExt cx="4754880" cy="3158837"/>
          </a:xfrm>
        </p:grpSpPr>
        <p:sp>
          <p:nvSpPr>
            <p:cNvPr id="4" name="矩形 3"/>
            <p:cNvSpPr/>
            <p:nvPr/>
          </p:nvSpPr>
          <p:spPr>
            <a:xfrm>
              <a:off x="2709948" y="1172094"/>
              <a:ext cx="475488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42953" y="1305098"/>
              <a:ext cx="4488872" cy="2560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>
              <a:stCxn id="4" idx="2"/>
            </p:cNvCxnSpPr>
            <p:nvPr/>
          </p:nvCxnSpPr>
          <p:spPr>
            <a:xfrm rot="5400000">
              <a:off x="4854633" y="4098175"/>
              <a:ext cx="324197" cy="14131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729942" y="4330931"/>
              <a:ext cx="498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024256" y="1413164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4256" y="2036618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4256" y="2660072"/>
            <a:ext cx="3532909" cy="340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56457" y="2585257"/>
            <a:ext cx="1186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Read_q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56457" y="1976196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Secondary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17857" y="1367135"/>
            <a:ext cx="12640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Write_q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5"/>
          <a:stretch/>
        </p:blipFill>
        <p:spPr>
          <a:xfrm>
            <a:off x="986442" y="4376650"/>
            <a:ext cx="6605847" cy="2131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9" name="组合 28"/>
          <p:cNvGrpSpPr/>
          <p:nvPr/>
        </p:nvGrpSpPr>
        <p:grpSpPr>
          <a:xfrm>
            <a:off x="7592289" y="4064924"/>
            <a:ext cx="1219201" cy="1338347"/>
            <a:chOff x="7920508" y="4168831"/>
            <a:chExt cx="1302329" cy="153785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8811491" y="3017520"/>
            <a:ext cx="0" cy="110559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16200000">
            <a:off x="7486995" y="108068"/>
            <a:ext cx="1219201" cy="1338347"/>
            <a:chOff x="7920508" y="4168831"/>
            <a:chExt cx="1302329" cy="1537854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箭头 35"/>
          <p:cNvSpPr/>
          <p:nvPr/>
        </p:nvSpPr>
        <p:spPr>
          <a:xfrm rot="16200000">
            <a:off x="7413372" y="1761960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6200000">
            <a:off x="7413372" y="2385414"/>
            <a:ext cx="245069" cy="25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99259" y="415636"/>
            <a:ext cx="457200" cy="5902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903614" y="1305096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Twink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 rot="10800000">
            <a:off x="4006733" y="167639"/>
            <a:ext cx="3420688" cy="996140"/>
            <a:chOff x="7920508" y="4168831"/>
            <a:chExt cx="1302329" cy="153785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20508" y="5706685"/>
              <a:ext cx="130232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9222837" y="4168831"/>
              <a:ext cx="0" cy="153785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7024256" y="1413164"/>
            <a:ext cx="515383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024257" y="2036619"/>
            <a:ext cx="51538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024257" y="2660073"/>
            <a:ext cx="515382" cy="3408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9259" y="415635"/>
            <a:ext cx="457200" cy="532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8620300" y="3798915"/>
            <a:ext cx="386544" cy="615143"/>
          </a:xfrm>
          <a:prstGeom prst="triangle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17630" y="306724"/>
            <a:ext cx="1592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Con_write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319" y="155554"/>
            <a:ext cx="126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Memory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9500" y="4208165"/>
            <a:ext cx="433965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module":"interrupt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provider":"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zl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event":"keyboard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",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data":{</a:t>
            </a: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chInReadq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":“k",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"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current_time":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15140152050	</a:t>
            </a: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en-US" altLang="zh-C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}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07972" y="5444836"/>
            <a:ext cx="324196" cy="324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593596" y="1344081"/>
            <a:ext cx="0" cy="25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259" y="931033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158</Words>
  <Application>Microsoft Office PowerPoint</Application>
  <PresentationFormat>宽屏</PresentationFormat>
  <Paragraphs>197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操作系统课程实验可视化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joe_yang_buer</dc:creator>
  <cp:lastModifiedBy>joe_yang_buer</cp:lastModifiedBy>
  <cp:revision>17</cp:revision>
  <dcterms:created xsi:type="dcterms:W3CDTF">2018-12-22T09:38:14Z</dcterms:created>
  <dcterms:modified xsi:type="dcterms:W3CDTF">2018-12-24T12:05:23Z</dcterms:modified>
</cp:coreProperties>
</file>