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9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7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138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6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1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4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0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9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2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8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6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5C01-CB5A-4B72-9577-6EAA19324EB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3DB6FB-5924-4745-8796-030A9B2F8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7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76B2A-0471-4077-8DFD-17DD7ED87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操作系统课程设计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3BDFDD-25CE-4073-A904-9DF3471BD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泰山学堂计算机取向 周玉昆 苏柏瑞</a:t>
            </a:r>
          </a:p>
        </p:txBody>
      </p:sp>
    </p:spTree>
    <p:extLst>
      <p:ext uri="{BB962C8B-B14F-4D97-AF65-F5344CB8AC3E}">
        <p14:creationId xmlns:p14="http://schemas.microsoft.com/office/powerpoint/2010/main" val="138492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A765E-CCD2-4230-AD1D-BCC85F7B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7D978-A8B0-43FC-B439-1FC740EA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linux0.11 </a:t>
            </a:r>
            <a:r>
              <a:rPr lang="zh-CN" altLang="en-US" dirty="0"/>
              <a:t>下共进行了如下的操作，使用</a:t>
            </a:r>
            <a:r>
              <a:rPr lang="en-US" altLang="zh-CN" dirty="0" err="1"/>
              <a:t>gcc</a:t>
            </a:r>
            <a:r>
              <a:rPr lang="zh-CN" altLang="en-US" dirty="0"/>
              <a:t>编译了</a:t>
            </a:r>
            <a:r>
              <a:rPr lang="en-US" altLang="zh-CN" dirty="0" err="1"/>
              <a:t>hello.c</a:t>
            </a:r>
            <a:r>
              <a:rPr lang="zh-CN" altLang="en-US" dirty="0"/>
              <a:t>，并执行。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72734E-DD82-420C-AD5D-920A7F6F2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36" y="2576575"/>
            <a:ext cx="5524979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2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5A3F0-15FA-4B4E-8A75-00112845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029BE-1776-4FB8-9F31-AE8631B7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在源代码中添加的代码如下：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8D2CD-E2FD-4BF3-98A7-F955848B9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82" y="2497567"/>
            <a:ext cx="657316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3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009A6-A83F-4BBC-8544-D40C1354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FB608-3819-4437-BB7D-736DCE3E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提取到的数据格式如下：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#</a:t>
            </a:r>
            <a:r>
              <a:rPr lang="zh-CN" altLang="en-US" dirty="0"/>
              <a:t>分隔各个进程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$</a:t>
            </a:r>
            <a:r>
              <a:rPr lang="zh-CN" altLang="en-US" dirty="0"/>
              <a:t>分隔捕获的次数</a:t>
            </a:r>
            <a:endParaRPr lang="en-US" altLang="zh-CN" dirty="0"/>
          </a:p>
          <a:p>
            <a:r>
              <a:rPr lang="zh-CN" altLang="en-US" dirty="0"/>
              <a:t>以便于使用</a:t>
            </a:r>
            <a:r>
              <a:rPr lang="en-US" altLang="zh-CN" dirty="0"/>
              <a:t>python</a:t>
            </a:r>
            <a:r>
              <a:rPr lang="zh-CN" altLang="en-US" dirty="0"/>
              <a:t>生成</a:t>
            </a:r>
            <a:endParaRPr lang="en-US" altLang="zh-CN" dirty="0"/>
          </a:p>
          <a:p>
            <a:r>
              <a:rPr lang="zh-CN" altLang="en-US"/>
              <a:t>对应</a:t>
            </a:r>
            <a:r>
              <a:rPr lang="en-US" altLang="zh-CN"/>
              <a:t>json</a:t>
            </a:r>
            <a:r>
              <a:rPr lang="zh-CN" altLang="en-US" dirty="0"/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EA2CA4-9D2E-45D0-B8AE-65F434D9E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28" y="2160589"/>
            <a:ext cx="217200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4C808-FE2F-441C-8AD5-2FB1A3EA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处理后的数据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58D4DA-5199-42DF-A89A-531085859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0" y="1663526"/>
            <a:ext cx="3190427" cy="4484764"/>
          </a:xfrm>
        </p:spPr>
      </p:pic>
    </p:spTree>
    <p:extLst>
      <p:ext uri="{BB962C8B-B14F-4D97-AF65-F5344CB8AC3E}">
        <p14:creationId xmlns:p14="http://schemas.microsoft.com/office/powerpoint/2010/main" val="214058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CDB38-0861-496C-87A9-272F7378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82FF4-EE6C-4AD5-B237-02900AEF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见程序展示。</a:t>
            </a:r>
          </a:p>
        </p:txBody>
      </p:sp>
    </p:spTree>
    <p:extLst>
      <p:ext uri="{BB962C8B-B14F-4D97-AF65-F5344CB8AC3E}">
        <p14:creationId xmlns:p14="http://schemas.microsoft.com/office/powerpoint/2010/main" val="78591820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82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平面</vt:lpstr>
      <vt:lpstr>操作系统课程设计</vt:lpstr>
      <vt:lpstr>提取数据</vt:lpstr>
      <vt:lpstr>提取数据</vt:lpstr>
      <vt:lpstr>提取数据</vt:lpstr>
      <vt:lpstr>处理后的数据</vt:lpstr>
      <vt:lpstr>可视化展示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操作系统课程设计</dc:title>
  <dc:creator>玉昆 周</dc:creator>
  <cp:lastModifiedBy>玉昆 周</cp:lastModifiedBy>
  <cp:revision>5</cp:revision>
  <dcterms:created xsi:type="dcterms:W3CDTF">2019-01-19T13:36:34Z</dcterms:created>
  <dcterms:modified xsi:type="dcterms:W3CDTF">2019-01-19T15:08:46Z</dcterms:modified>
</cp:coreProperties>
</file>