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ABC7-B7FD-2434-88B5-5B562865F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CCC0B-A2D5-F41E-491F-805B86687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A9F6D-C93C-37F0-9962-094C9458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DAA-986C-2940-A052-A9759E2BF09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7D342-BDB5-B171-AEFA-31728DE4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D217-0D39-86D8-B150-3C947048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236F-5FEA-0348-9EA9-C20CAED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9BF3-648A-7C14-58AA-84AAC1A5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36487-7E4A-8C58-AE55-1A9DCDC4A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567F-7E5F-8360-D5E2-022E3455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DAA-986C-2940-A052-A9759E2BF09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027F-F3B1-98E4-64E2-93FD7C3C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AF74-F737-7B1A-1705-1CD9B9CA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236F-5FEA-0348-9EA9-C20CAED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542AB-DC61-78DF-DAB5-BE1FFC2B4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7E112-E75F-CE94-1CDF-4245EFFE5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F3ED-0429-EEBD-322C-DE8B2E9B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DAA-986C-2940-A052-A9759E2BF09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B673-5C20-9976-9527-DAC9969E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090E0-7550-615D-AEF4-5AB7B535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236F-5FEA-0348-9EA9-C20CAED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E618-B567-7BBC-D549-2A59FD02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032F-A32A-75B7-9531-D81F1986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CA2D0-E4DA-BB92-2AE8-8A32E20C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DAA-986C-2940-A052-A9759E2BF09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B9FA-C19C-4E93-3EF6-65E10FED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984D-CEB6-3FDB-8751-FBA52B10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236F-5FEA-0348-9EA9-C20CAED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AEFF-8CAC-1458-ABDD-8F267509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185A-E3DE-6402-D4C3-319951B7C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D4C6-A9E5-C133-779A-22CB743D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DAA-986C-2940-A052-A9759E2BF09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06180-CD7B-24B6-7050-D0D663DB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AF81-0479-2C15-B2EF-5E6880EE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236F-5FEA-0348-9EA9-C20CAED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5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A8CB-AA1B-189B-42D1-EB82213E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FF4E-2D01-1B2F-5DBD-3855246D8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65A34-D38C-E002-697A-39A78A0C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EF3EB-4E2A-E1ED-2389-B636A084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DAA-986C-2940-A052-A9759E2BF099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C570-C9DA-9D9D-4B4B-D089B5E7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27DC6-BCFF-562E-3772-BA8ACEE5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236F-5FEA-0348-9EA9-C20CAED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AB92-02AC-3495-0C78-6F2C1D6B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D5549-2B8A-7F73-4DFD-E8619908E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83F4F-E3C8-31C1-952C-C2E8AA832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B52E8-5FD9-2E40-BF82-E15FE4B2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35E13-63EA-1A39-7DE2-2D36BDCE4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C04AA-8776-F1EA-8E9F-568AAC32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DAA-986C-2940-A052-A9759E2BF099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700CD-FAA1-C84C-DF13-9C323188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42DF6-50A1-9450-61CC-C978B392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236F-5FEA-0348-9EA9-C20CAED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62C6-61A0-4C21-6D6C-20E6C50F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68A4A-3C95-ACAB-89BE-9CF0722E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DAA-986C-2940-A052-A9759E2BF099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DAFC2-06AE-064F-B466-D1886381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F0FE0-2A82-3320-5D18-0B759FF9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236F-5FEA-0348-9EA9-C20CAED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CD7CA-ADDE-7C9A-C9F9-4F1F4A9F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DAA-986C-2940-A052-A9759E2BF099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C4516-D1FE-4BAC-B3E3-89567C6A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0F6EF-A708-5EAD-E351-32E1174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236F-5FEA-0348-9EA9-C20CAED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302A-F8AA-490E-EEAD-A9F8294D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C61A-5CC0-F1C0-13EC-F55CB4FC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4F5B3-4092-F3CD-B620-DBF24989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A02B0-159B-11AA-7169-1CBD048F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DAA-986C-2940-A052-A9759E2BF099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30C10-84FD-EB48-9676-8ECD0902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8D14-EF14-5DB8-2FA5-E22F0F20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236F-5FEA-0348-9EA9-C20CAED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4328-26DF-42D9-A6D0-3C350788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7DEA7-4CC5-EF52-644A-1CD143A2A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B821-A187-B5D3-678D-5D0D3458D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0F31D-C1BA-FFB0-8B0F-1A40E114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DAA-986C-2940-A052-A9759E2BF099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3EF90-683D-F7A6-E5CB-6BED1E5B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4A788-FC7B-BE01-912C-1310998D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236F-5FEA-0348-9EA9-C20CAED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A75AF-EFEB-E3DC-FBB9-69E3F5D0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A4B1-BA24-1A78-77E5-F86173217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054C-2AD2-9135-5ADB-0D0BC5048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D7DAA-986C-2940-A052-A9759E2BF09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2F48-A06D-9823-0A6B-CCE24D497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8B44-EF2A-F99A-9436-1C49581A1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7236F-5FEA-0348-9EA9-C20CAED6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7E9817-720E-8893-7A94-32E8FE581CA5}"/>
              </a:ext>
            </a:extLst>
          </p:cNvPr>
          <p:cNvSpPr/>
          <p:nvPr/>
        </p:nvSpPr>
        <p:spPr>
          <a:xfrm>
            <a:off x="69100" y="2281027"/>
            <a:ext cx="2346386" cy="82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Aleutian Low (Annual: Alaska Wide)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A32E2D-D70B-60EA-CB55-FA807EFC87BA}"/>
              </a:ext>
            </a:extLst>
          </p:cNvPr>
          <p:cNvSpPr/>
          <p:nvPr/>
        </p:nvSpPr>
        <p:spPr>
          <a:xfrm>
            <a:off x="4077507" y="2281027"/>
            <a:ext cx="2346386" cy="82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PDO (Annual: Alaska Wide)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1DAA81-8373-F09B-6355-549D18CAF217}"/>
              </a:ext>
            </a:extLst>
          </p:cNvPr>
          <p:cNvSpPr/>
          <p:nvPr/>
        </p:nvSpPr>
        <p:spPr>
          <a:xfrm>
            <a:off x="69100" y="3672012"/>
            <a:ext cx="2346386" cy="82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Upwelling Winds (July: Alaska Wide)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B0EF7-C359-6AAC-3147-9F388A3F535D}"/>
              </a:ext>
            </a:extLst>
          </p:cNvPr>
          <p:cNvSpPr/>
          <p:nvPr/>
        </p:nvSpPr>
        <p:spPr>
          <a:xfrm>
            <a:off x="6931411" y="3281285"/>
            <a:ext cx="2346386" cy="82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Eddy Kinetic Energy (April – June: Alaska Wide)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2FAE1-EC83-F2B4-1B3C-8E8FF0F3BBA2}"/>
              </a:ext>
            </a:extLst>
          </p:cNvPr>
          <p:cNvSpPr/>
          <p:nvPr/>
        </p:nvSpPr>
        <p:spPr>
          <a:xfrm>
            <a:off x="4077507" y="1096696"/>
            <a:ext cx="2346386" cy="82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Offshore Primary Production (May: Alaska Wide)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0FFFC-A02E-4285-9A6D-26274A470714}"/>
              </a:ext>
            </a:extLst>
          </p:cNvPr>
          <p:cNvSpPr/>
          <p:nvPr/>
        </p:nvSpPr>
        <p:spPr>
          <a:xfrm>
            <a:off x="4026448" y="3755641"/>
            <a:ext cx="2346386" cy="82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Onshore Primary Production (July: Alaska Wide)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790CE0-B1FF-1AD3-5E2E-7D94A1589055}"/>
              </a:ext>
            </a:extLst>
          </p:cNvPr>
          <p:cNvSpPr/>
          <p:nvPr/>
        </p:nvSpPr>
        <p:spPr>
          <a:xfrm>
            <a:off x="10416606" y="3293753"/>
            <a:ext cx="1541255" cy="82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Recruitment Deviates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77AED5C-23CA-7EE4-B36E-F48AF9834097}"/>
              </a:ext>
            </a:extLst>
          </p:cNvPr>
          <p:cNvSpPr/>
          <p:nvPr/>
        </p:nvSpPr>
        <p:spPr>
          <a:xfrm>
            <a:off x="2797923" y="2531189"/>
            <a:ext cx="897147" cy="323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9FF5815-81D0-DC53-9661-ACEC36C30AEF}"/>
              </a:ext>
            </a:extLst>
          </p:cNvPr>
          <p:cNvSpPr/>
          <p:nvPr/>
        </p:nvSpPr>
        <p:spPr>
          <a:xfrm rot="20412454">
            <a:off x="2627717" y="1758772"/>
            <a:ext cx="1237558" cy="323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800516B-A458-2747-47BD-E72D6DB860D8}"/>
              </a:ext>
            </a:extLst>
          </p:cNvPr>
          <p:cNvSpPr/>
          <p:nvPr/>
        </p:nvSpPr>
        <p:spPr>
          <a:xfrm rot="1738372">
            <a:off x="6532853" y="2728233"/>
            <a:ext cx="897147" cy="323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2B46F22-F503-271C-5F34-ED2514819A23}"/>
              </a:ext>
            </a:extLst>
          </p:cNvPr>
          <p:cNvSpPr/>
          <p:nvPr/>
        </p:nvSpPr>
        <p:spPr>
          <a:xfrm rot="1487673">
            <a:off x="6575696" y="2102878"/>
            <a:ext cx="4148275" cy="323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C03DB9A-EDB3-23FC-7235-21ACFF0C6AD6}"/>
              </a:ext>
            </a:extLst>
          </p:cNvPr>
          <p:cNvSpPr/>
          <p:nvPr/>
        </p:nvSpPr>
        <p:spPr>
          <a:xfrm>
            <a:off x="9398629" y="3543917"/>
            <a:ext cx="897147" cy="323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0C5B52B-B1C4-CE0C-46DB-E6C42648B500}"/>
              </a:ext>
            </a:extLst>
          </p:cNvPr>
          <p:cNvSpPr/>
          <p:nvPr/>
        </p:nvSpPr>
        <p:spPr>
          <a:xfrm>
            <a:off x="6618282" y="4190907"/>
            <a:ext cx="3677494" cy="323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57F911-9F9A-E24C-1B06-AC4B3E2F3C9E}"/>
              </a:ext>
            </a:extLst>
          </p:cNvPr>
          <p:cNvSpPr txBox="1"/>
          <p:nvPr/>
        </p:nvSpPr>
        <p:spPr>
          <a:xfrm>
            <a:off x="3011055" y="1114053"/>
            <a:ext cx="4026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884CA8-71DB-056C-D6C8-10D185971384}"/>
              </a:ext>
            </a:extLst>
          </p:cNvPr>
          <p:cNvSpPr txBox="1"/>
          <p:nvPr/>
        </p:nvSpPr>
        <p:spPr>
          <a:xfrm>
            <a:off x="2959576" y="1975827"/>
            <a:ext cx="4026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9C679-BA85-C1FA-CDE1-41A330CE8870}"/>
              </a:ext>
            </a:extLst>
          </p:cNvPr>
          <p:cNvSpPr txBox="1"/>
          <p:nvPr/>
        </p:nvSpPr>
        <p:spPr>
          <a:xfrm>
            <a:off x="6801942" y="2067789"/>
            <a:ext cx="5277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F9491-81A6-4F70-7809-DF4715451917}"/>
              </a:ext>
            </a:extLst>
          </p:cNvPr>
          <p:cNvSpPr txBox="1"/>
          <p:nvPr/>
        </p:nvSpPr>
        <p:spPr>
          <a:xfrm>
            <a:off x="2957191" y="3262309"/>
            <a:ext cx="5277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7F150E-3C24-A57F-C54B-4057D7B0A63F}"/>
              </a:ext>
            </a:extLst>
          </p:cNvPr>
          <p:cNvSpPr txBox="1"/>
          <p:nvPr/>
        </p:nvSpPr>
        <p:spPr>
          <a:xfrm>
            <a:off x="9540425" y="2929563"/>
            <a:ext cx="5277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DEC4B7-9C54-F782-DFC1-9A13FCE16E53}"/>
              </a:ext>
            </a:extLst>
          </p:cNvPr>
          <p:cNvSpPr txBox="1"/>
          <p:nvPr/>
        </p:nvSpPr>
        <p:spPr>
          <a:xfrm>
            <a:off x="8193174" y="4223419"/>
            <a:ext cx="5277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0C7D0D-15FD-C6D6-8EA4-AD87A23DEAD5}"/>
              </a:ext>
            </a:extLst>
          </p:cNvPr>
          <p:cNvSpPr txBox="1"/>
          <p:nvPr/>
        </p:nvSpPr>
        <p:spPr>
          <a:xfrm>
            <a:off x="8385978" y="1419253"/>
            <a:ext cx="5277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+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37AFDF4-3940-62A6-0FCE-8E36C540D5E9}"/>
              </a:ext>
            </a:extLst>
          </p:cNvPr>
          <p:cNvSpPr/>
          <p:nvPr/>
        </p:nvSpPr>
        <p:spPr>
          <a:xfrm>
            <a:off x="2780829" y="3867412"/>
            <a:ext cx="897147" cy="323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Cheng</dc:creator>
  <cp:lastModifiedBy>Matt Cheng</cp:lastModifiedBy>
  <cp:revision>22</cp:revision>
  <dcterms:created xsi:type="dcterms:W3CDTF">2024-04-04T22:31:33Z</dcterms:created>
  <dcterms:modified xsi:type="dcterms:W3CDTF">2024-04-05T01:26:06Z</dcterms:modified>
</cp:coreProperties>
</file>