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9"/>
    <p:restoredTop sz="94689"/>
  </p:normalViewPr>
  <p:slideViewPr>
    <p:cSldViewPr snapToGrid="0">
      <p:cViewPr varScale="1">
        <p:scale>
          <a:sx n="119" d="100"/>
          <a:sy n="119" d="100"/>
        </p:scale>
        <p:origin x="1864" y="8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FEE8-3C9A-1D4E-A360-50A3F658751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1C99-BBC2-504E-AFA8-A6B2F024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54E3A-4479-6B63-87DD-15B5D155C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01526-4942-BB4D-3286-3C8032A77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A976F-DC2D-4462-FAC2-D811BF9B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0596-DB4B-5141-E77B-7854CA1BD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0B8E-0B4D-9952-4116-89F8DFBCD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C0C30-E3C3-15C6-79EC-0D86B4EBB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8633-62CC-1F2B-BDE4-469ABE129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C2BB-4F97-620B-21C8-5625AF302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80A1-09CE-707B-DA63-CB757398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E6514-E0C5-BC33-2BB7-EAF163DA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C3239-AC79-DE5A-19C5-C83640214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3FBC-BA56-B83D-AEB0-814475525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443B-2C2F-6413-B5C1-1E344736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E1547-24B0-B4AD-E357-332CBFE0E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F97B7-8A68-2920-4A84-00D40A73D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F072-E0BF-19F2-5C30-C4E778EF9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585E-1AAC-D6A5-7674-33F412796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B5183-DEF6-5206-CECC-0748ED8E8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34B71-4D9A-11B1-5347-6332E22D1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3E085-87AC-243A-599F-2A755EC87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D62C-BC08-D0CD-8A5C-FB5F2951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1E319-42F2-1A02-23F8-86EDDBFA3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88D73-2CDD-6B78-E4FC-47FCA5C11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946F-2614-2CBB-9770-98CE53A0E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B949-3E8B-8FB2-7B4B-3958595B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787CC-9013-D3D6-9998-3C4D614BA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A4299-246D-BBB2-18F2-7A559B0A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FB690-C701-DDC8-59AC-C537CE301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062B-B412-375D-974A-3F1E8B92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F930-4F1E-1D4C-4C2A-89D583A5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498F-4FD2-197D-A29E-735F9E8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3DC3-530E-CE73-3BEB-E7AB30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6470-A812-EB6F-90D2-A944E67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D9F-BF4A-051B-6946-6E1C3D7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D54D-F209-C999-229F-9A46C779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6B22-230C-7EC1-72D5-8F9AE80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AE7E-1EF1-5DA1-CE29-98CB189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881F-4694-BFC3-DAFF-F746C20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B8E1-2C94-B213-8CEB-976449554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5C5ED-0783-23C6-95D5-07169A6B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8F68-0DE8-9B84-AEB2-898320C6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AD23-0E7C-6372-409B-046A4F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77E7-8272-3727-278B-1CF3388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FE7-F9C1-214B-EBE8-42149DA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7AF-39D1-D3C8-A8F5-FA3B6945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71BB-0D88-D76C-1BB1-03AD453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2870-CE66-39CB-B8D6-4C6D6EA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1B0-A8EE-1796-ACCA-132CE4B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F23-E7AB-C672-6356-4DE5D665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0451-B733-AA99-CBA8-EB65DB0A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492D-706E-093D-3CDD-C3EC23D5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63E-D650-450A-B4C0-0240A8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B2A-AD90-839E-1572-F03A16E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722B-BEB6-D714-F13A-D1A103C9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15C8-76B0-EEED-7725-7A9B36FF0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838-5CC7-925B-7DC6-95D1D566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BC23-FEE3-8EA1-91D6-12DF121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1BE68-FF45-C27B-5CD2-0E6891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064D-0697-CEFF-7D43-282E8447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D35-085B-0B1E-552B-1DA99811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968F-9333-91AF-A9FB-61D76921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893C-CA78-6170-3D03-649DACD2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AE7A-755C-AD73-9C36-244E4D2B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E685-1156-523E-AB72-3B3F27B16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81899-C1F5-892E-EAB3-B0F8F679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E4518-3C3A-AA5D-EED3-2FBF7F65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B7B5-D6FE-4D48-3293-0539702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993-9176-A000-8C98-CBECD32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38E9-73A5-05FD-DF60-6C92BE23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7FD2-3C4D-FC6D-0B45-ADDB08B9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2C5F-8ECD-EBCE-231F-9F95560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F554-A5C0-5BF0-BE81-7BFD536D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A1B5-AF3C-9AB8-E598-E449A2A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707-B86B-B219-D977-AC78D084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2769-8FA9-58A0-2141-56F92E23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1169-1821-C91B-F1A3-49E4AE06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BB36-53C2-6C7A-BE59-2AA8875B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512-EF5E-6F32-A309-D601459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77DD-190F-90A9-A6F6-25A22D3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057F-6FE4-2B12-056E-F4F0F2A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7C6-BDF2-8ED7-69B1-084C6B5F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6B19F-4EC9-6A80-E6EA-BB61AF7B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E64A-A665-DD60-9438-2595FCDB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3CDC-EB62-F6A5-BE66-CC0FA30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F5D-7586-F38C-43DD-BCDFBC07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4E14-C037-1D3C-01B2-18C9DCE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B691-D62A-914D-D5FB-E40C1FFA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833E-65BD-1689-F466-456524C4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2CBC-D733-D585-2A48-D6EBFE14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5108C-1A64-8843-829B-17355C18E74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7BAE-D93B-6E82-3908-2C49F0F9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8254-72DA-1716-9EF2-BE7EF6E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599-2B69-86C4-3C8B-4F25FB174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Sablefish Shenanigans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593-2C58-3C68-E835-BFC569069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Holy model galore…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3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4C2C6-5AFE-ACD2-2C6E-9DC54D8D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9332"/>
              </p:ext>
            </p:extLst>
          </p:nvPr>
        </p:nvGraphicFramePr>
        <p:xfrm>
          <a:off x="0" y="0"/>
          <a:ext cx="12191999" cy="692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91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71145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318027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44557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785369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(1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1960_starta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Estimated,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886039">
                <a:tc>
                  <a:txBody>
                    <a:bodyPr/>
                    <a:lstStyle/>
                    <a:p>
                      <a:r>
                        <a:rPr lang="en-US" sz="1300" dirty="0"/>
                        <a:t>1960_no_inita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3062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r>
                        <a:rPr lang="en-US" sz="1300" dirty="0"/>
                        <a:t>1960_no_inita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60523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1960_SRa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(BH) = = estimate all  (h =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4615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1960_sum_zero_recruita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4987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1960_include_tag_dataa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1380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1960_pois_est_all_ycsa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74173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1960_negative_binomiala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54584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1960decadal_tag_reporta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4991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1960_DM_comp_likelihoodsa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couple and last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Dirichlet-Multinomial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1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64B47-8AD2-D563-65D1-67730A6C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544F23-F920-C952-0D95-E232FC3D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767"/>
              </p:ext>
            </p:extLst>
          </p:nvPr>
        </p:nvGraphicFramePr>
        <p:xfrm>
          <a:off x="0" y="0"/>
          <a:ext cx="12191999" cy="54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91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71145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318027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44557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785369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(1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1977_starta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886039">
                <a:tc>
                  <a:txBody>
                    <a:bodyPr/>
                    <a:lstStyle/>
                    <a:p>
                      <a:r>
                        <a:rPr lang="en-US" sz="1300" dirty="0"/>
                        <a:t>1977_init_devsa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Estimated (only first 8), </a:t>
                      </a:r>
                    </a:p>
                    <a:p>
                      <a:r>
                        <a:rPr lang="en-US" sz="1300" dirty="0"/>
                        <a:t>Recruitment (Mean) 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3062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r>
                        <a:rPr lang="en-US" sz="1300" dirty="0"/>
                        <a:t>1977_rec_sum_zeroa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*same model as 1977_starta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60523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1977_DM_comp_likelihoodsa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4615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1977_include_tag_dataa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4987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1977_negative_binomiala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1380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1977_decadal_tag_reporta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7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0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ED9EA-B703-0EF0-9BF9-A2E66CD1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DD576-B307-72EA-63E9-AC22E567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61337"/>
              </p:ext>
            </p:extLst>
          </p:nvPr>
        </p:nvGraphicFramePr>
        <p:xfrm>
          <a:off x="0" y="0"/>
          <a:ext cx="12157524" cy="650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00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2821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826091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5853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7648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9198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1960_NoTagData_regrecruit_srva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37147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1960_NoTagData_est_move_srva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516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1960_fenske_movement_countrysrva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410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1960_fenske_movement_spatial_q_countrysrva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Fixed at Fenske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1170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909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1960_TagData_01_alt_srva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5B52-8DAE-F9D1-FFFA-7FC32CC3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8D062-D2E7-D70D-4D55-06B8F54C8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58557"/>
              </p:ext>
            </p:extLst>
          </p:nvPr>
        </p:nvGraphicFramePr>
        <p:xfrm>
          <a:off x="0" y="0"/>
          <a:ext cx="12157524" cy="69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00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2821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808182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76439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7648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9198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1960_TagData_02_srva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1960_TagData_03_srva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37147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1960_Model_04_srva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516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1960_spatial_qsa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410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1170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909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4D92-E006-275C-09AF-2EA207C3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D77DA1-B4FF-0AD4-D67D-76FCED0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69838"/>
              </p:ext>
            </p:extLst>
          </p:nvPr>
        </p:nvGraphicFramePr>
        <p:xfrm>
          <a:off x="86060" y="0"/>
          <a:ext cx="12063704" cy="69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09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16014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78830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67403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6532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82130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1977_fenske_movement_spt_q_countrysrva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65903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1977_TagData_countrysrv_01a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85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1977_TagData_01_countrysrv_alta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608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1977_TagData_reg_rec_countrysrva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03163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1977_TagData_decadal_countrysrva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600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1977_TagData_01a_srva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5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A847A-D568-2619-F08A-6EA3C09D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4C560-905B-E025-149D-76C084CA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85113"/>
              </p:ext>
            </p:extLst>
          </p:nvPr>
        </p:nvGraphicFramePr>
        <p:xfrm>
          <a:off x="86060" y="0"/>
          <a:ext cx="12063704" cy="539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09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16014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78830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67403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6532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82130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1977_Model_02_srva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11981"/>
                  </a:ext>
                </a:extLst>
              </a:tr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1977_Model_03_srva </a:t>
                      </a:r>
                    </a:p>
                    <a:p>
                      <a:r>
                        <a:rPr lang="en-US" sz="1300" dirty="0"/>
                        <a:t>Same as model above…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3758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1977_Model_04_srva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Same as model above…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97290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1977_Model_05_srva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6788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1977_Model_06_srva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7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C7F07-4CC9-5734-3A37-1268DB0C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A71FFA-4D6F-9B2B-2602-6B175026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52021"/>
              </p:ext>
            </p:extLst>
          </p:nvPr>
        </p:nvGraphicFramePr>
        <p:xfrm>
          <a:off x="87086" y="0"/>
          <a:ext cx="11643359" cy="666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48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689419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22456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09808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3311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(5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r>
                        <a:rPr lang="en-US" sz="1300" dirty="0"/>
                        <a:t>Model1960_01_srva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6201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Model1960_02_srva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995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Model1960_03_srva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560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Model1960_04_srva (S2 catch imputation)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687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Model1960_05_srva (S2 catch imputation)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Not sure what the diff is with the above model…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444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Model1960_06_srva (S2 catch imputation)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4D50-05AC-C8DC-1AF9-7991C7282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F6DD9-41AD-7CF5-8421-FDD73E106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76256"/>
              </p:ext>
            </p:extLst>
          </p:nvPr>
        </p:nvGraphicFramePr>
        <p:xfrm>
          <a:off x="87086" y="0"/>
          <a:ext cx="11643359" cy="806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48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689419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22456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09808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3311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(5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r>
                        <a:rPr lang="en-US" sz="1300" dirty="0"/>
                        <a:t>Model1977_01_srva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(don’t estimate last 3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6201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Model1977_02_srva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(don’t estimate last 3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995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Model1977_03_srva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560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Model1977_04_srva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687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Model1977_05_srva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444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Model1977_06_srva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82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Model1977_07_srva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0096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Model1977_08_srva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3 parameter double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7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2749</Words>
  <Application>Microsoft Macintosh PowerPoint</Application>
  <PresentationFormat>Widescreen</PresentationFormat>
  <Paragraphs>601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Spatial Sablefish Shenanigans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Cheng</dc:creator>
  <cp:lastModifiedBy>Matt Cheng</cp:lastModifiedBy>
  <cp:revision>192</cp:revision>
  <dcterms:created xsi:type="dcterms:W3CDTF">2024-08-13T17:02:05Z</dcterms:created>
  <dcterms:modified xsi:type="dcterms:W3CDTF">2024-08-30T16:46:08Z</dcterms:modified>
</cp:coreProperties>
</file>