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4"/>
    <p:restoredTop sz="94694"/>
  </p:normalViewPr>
  <p:slideViewPr>
    <p:cSldViewPr snapToGrid="0">
      <p:cViewPr varScale="1">
        <p:scale>
          <a:sx n="121" d="100"/>
          <a:sy n="121" d="100"/>
        </p:scale>
        <p:origin x="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FEE8-3C9A-1D4E-A360-50A3F658751C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1C99-BBC2-504E-AFA8-A6B2F024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062B-B412-375D-974A-3F1E8B92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F930-4F1E-1D4C-4C2A-89D583A5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498F-4FD2-197D-A29E-735F9E8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3DC3-530E-CE73-3BEB-E7AB30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6470-A812-EB6F-90D2-A944E67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D9F-BF4A-051B-6946-6E1C3D7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D54D-F209-C999-229F-9A46C779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6B22-230C-7EC1-72D5-8F9AE80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AE7E-1EF1-5DA1-CE29-98CB189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881F-4694-BFC3-DAFF-F746C20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B8E1-2C94-B213-8CEB-976449554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5C5ED-0783-23C6-95D5-07169A6B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8F68-0DE8-9B84-AEB2-898320C6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AD23-0E7C-6372-409B-046A4F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77E7-8272-3727-278B-1CF3388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FE7-F9C1-214B-EBE8-42149DA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7AF-39D1-D3C8-A8F5-FA3B6945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71BB-0D88-D76C-1BB1-03AD453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2870-CE66-39CB-B8D6-4C6D6EA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1B0-A8EE-1796-ACCA-132CE4B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F23-E7AB-C672-6356-4DE5D665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0451-B733-AA99-CBA8-EB65DB0A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492D-706E-093D-3CDD-C3EC23D5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63E-D650-450A-B4C0-0240A8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B2A-AD90-839E-1572-F03A16E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722B-BEB6-D714-F13A-D1A103C9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15C8-76B0-EEED-7725-7A9B36FF0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838-5CC7-925B-7DC6-95D1D566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BC23-FEE3-8EA1-91D6-12DF121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1BE68-FF45-C27B-5CD2-0E6891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064D-0697-CEFF-7D43-282E8447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D35-085B-0B1E-552B-1DA99811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968F-9333-91AF-A9FB-61D76921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893C-CA78-6170-3D03-649DACD2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AE7A-755C-AD73-9C36-244E4D2B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E685-1156-523E-AB72-3B3F27B16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81899-C1F5-892E-EAB3-B0F8F679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E4518-3C3A-AA5D-EED3-2FBF7F65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B7B5-D6FE-4D48-3293-0539702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993-9176-A000-8C98-CBECD32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38E9-73A5-05FD-DF60-6C92BE23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7FD2-3C4D-FC6D-0B45-ADDB08B9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2C5F-8ECD-EBCE-231F-9F95560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F554-A5C0-5BF0-BE81-7BFD536D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A1B5-AF3C-9AB8-E598-E449A2A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707-B86B-B219-D977-AC78D084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2769-8FA9-58A0-2141-56F92E23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1169-1821-C91B-F1A3-49E4AE06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BB36-53C2-6C7A-BE59-2AA8875B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512-EF5E-6F32-A309-D601459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77DD-190F-90A9-A6F6-25A22D3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057F-6FE4-2B12-056E-F4F0F2A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7C6-BDF2-8ED7-69B1-084C6B5F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6B19F-4EC9-6A80-E6EA-BB61AF7B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E64A-A665-DD60-9438-2595FCDB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3CDC-EB62-F6A5-BE66-CC0FA30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F5D-7586-F38C-43DD-BCDFBC07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4E14-C037-1D3C-01B2-18C9DCE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B691-D62A-914D-D5FB-E40C1FFA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833E-65BD-1689-F466-456524C4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2CBC-D733-D585-2A48-D6EBFE14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5108C-1A64-8843-829B-17355C18E746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7BAE-D93B-6E82-3908-2C49F0F9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8254-72DA-1716-9EF2-BE7EF6E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599-2B69-86C4-3C8B-4F25FB174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Sablefish Model Building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F8A48D-C1D7-B6D8-F9B2-C66FC9E3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0DB2-30C5-BA21-013D-A8884E8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66BE-FFF1-56C3-FB0D-49431520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Poisson vs. Negative Binomial</a:t>
            </a:r>
          </a:p>
          <a:p>
            <a:r>
              <a:rPr lang="en-US" dirty="0"/>
              <a:t>Compare fits to indices</a:t>
            </a:r>
          </a:p>
          <a:p>
            <a:r>
              <a:rPr lang="en-US" dirty="0"/>
              <a:t>Two Models</a:t>
            </a:r>
          </a:p>
        </p:txBody>
      </p:sp>
    </p:spTree>
    <p:extLst>
      <p:ext uri="{BB962C8B-B14F-4D97-AF65-F5344CB8AC3E}">
        <p14:creationId xmlns:p14="http://schemas.microsoft.com/office/powerpoint/2010/main" val="97104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A00C-D49A-E6DE-3F6A-A213D9B2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C0DE-9EA8-F437-BA81-CF1BC3AE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time-varying vs. time-invariant</a:t>
            </a:r>
          </a:p>
        </p:txBody>
      </p:sp>
    </p:spTree>
    <p:extLst>
      <p:ext uri="{BB962C8B-B14F-4D97-AF65-F5344CB8AC3E}">
        <p14:creationId xmlns:p14="http://schemas.microsoft.com/office/powerpoint/2010/main" val="264330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8A55-DEF6-1916-3EA8-5C84F280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A468-98F6-20B8-DB02-A3DB5DE3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age-varying, time-varying, age-and time-varying, and age-and time-invariant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C79C-B8A2-A003-733C-2665456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F9A3-70DC-A2DE-F52B-CA903EB5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spatially varying vs. spatially invariant</a:t>
            </a:r>
          </a:p>
        </p:txBody>
      </p:sp>
    </p:spTree>
    <p:extLst>
      <p:ext uri="{BB962C8B-B14F-4D97-AF65-F5344CB8AC3E}">
        <p14:creationId xmlns:p14="http://schemas.microsoft.com/office/powerpoint/2010/main" val="418198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47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Spatial Sablefish Model Building</vt:lpstr>
      <vt:lpstr>Tag Likelihood</vt:lpstr>
      <vt:lpstr>Reporting rates</vt:lpstr>
      <vt:lpstr>Movement parameterization</vt:lpstr>
      <vt:lpstr>Catchability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Cheng</dc:creator>
  <cp:lastModifiedBy>Matt Cheng</cp:lastModifiedBy>
  <cp:revision>243</cp:revision>
  <dcterms:created xsi:type="dcterms:W3CDTF">2024-08-13T17:02:05Z</dcterms:created>
  <dcterms:modified xsi:type="dcterms:W3CDTF">2024-09-06T23:36:03Z</dcterms:modified>
</cp:coreProperties>
</file>