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78058-493C-CA60-514D-826350EA5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1A678C-961A-B412-4280-E3514C673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02011-60B2-827C-EBB2-CFA349872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A591-2AA7-3341-8930-4591B2C49D66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9E4A8-0EFE-C8DD-A20E-8B9646D51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8EBAC-E886-7110-201A-5A4FF37C5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B7C9-1EFC-104B-8144-E287FFBF1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3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7D0F5-E7FF-12A2-87EB-07D4F49E7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952514-8360-3111-EE63-03577DD2C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B4B21-17DC-FF5D-01E4-441EE24D6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A591-2AA7-3341-8930-4591B2C49D66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7AC55-38E5-9195-5859-EE046B9D4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C5F5C-BD7F-6D3C-4560-DC9626F83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B7C9-1EFC-104B-8144-E287FFBF1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37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BAA42A-673A-8E8C-A061-156B9BEA1C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5D42F7-0107-21E4-5931-5C7D98E29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91175-9B62-4FF6-048D-3EDA27B27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A591-2AA7-3341-8930-4591B2C49D66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B4C3E-6389-1B9A-3374-5DC40D02F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FD126-55BB-28D8-743A-B0F800ED9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B7C9-1EFC-104B-8144-E287FFBF1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71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419C5-A9D9-052B-25C8-142152517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46A28-1635-C9F8-290D-80D30AEE3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846AF-5104-0959-EA57-33608B56D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A591-2AA7-3341-8930-4591B2C49D66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60378-53AE-9D9A-9AF5-3F9182CE5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60B40-2849-E4B3-2734-095C1882E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B7C9-1EFC-104B-8144-E287FFBF1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2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82117-E3B0-0EF0-5F72-FD4776817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CC866-2442-C2F6-B2F1-FBF50D1BF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0590D-D27F-F8C0-B43D-53B31075D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A591-2AA7-3341-8930-4591B2C49D66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2F53C-F2D8-20D4-A988-F74A58321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F166E-9C39-6C4D-8847-5D02B2EF1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B7C9-1EFC-104B-8144-E287FFBF1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34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4548-D472-EE1F-7DC1-BF9A8C2E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1FC1E-771F-FD68-9C74-9DE3DEAC3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1E0F2-97D1-6E38-44E5-EDFE1CE66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CF364-6AFF-2D14-3BDD-6752E9D0B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A591-2AA7-3341-8930-4591B2C49D66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B50EB-3FCC-CB9C-3136-605070B39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11874-4989-C589-343C-3FE62325E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B7C9-1EFC-104B-8144-E287FFBF1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95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6FE26-66EB-D4EE-CDB3-5F202E639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9857E-0D92-6529-E8F1-6F8CD07EA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90CDF-B5A5-BBE1-BD5A-C403B062E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4B3071-C2DC-545D-74CF-861BDCDB20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9A40DE-1D11-C39A-B45D-37447918CB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B38A49-406B-5D52-1B31-8BA37B38E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A591-2AA7-3341-8930-4591B2C49D66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0A99DA-3C41-103F-1141-9BCCE88B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FD567E-A453-5E9C-7968-69FD03F33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B7C9-1EFC-104B-8144-E287FFBF1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94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6DF23-36D4-A737-A072-2EACE59E2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F2A20B-D0D0-800F-B329-79A113FF0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A591-2AA7-3341-8930-4591B2C49D66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E314D-06EF-5DDF-DFCA-EE7C19EBE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8DC4C-1CE6-DE0A-DEDF-F1E89B921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B7C9-1EFC-104B-8144-E287FFBF1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5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B068A8-1DD2-0047-A80A-2517FF5D6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A591-2AA7-3341-8930-4591B2C49D66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36FE58-B778-B8DE-7E2E-666646B32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A73F9-BAEB-FDB5-AEF0-4380F1AFD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B7C9-1EFC-104B-8144-E287FFBF1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6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32B84-74E6-E4AD-D4BE-844E70980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FEF41-F4E8-2837-B642-E873B54EA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82986-44A0-C683-B6F2-871F398CF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C4A84-35C6-179E-E1DF-59A2FDE19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A591-2AA7-3341-8930-4591B2C49D66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3BC29-837B-B426-810D-DEBEFCFEF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319B7-25BB-05A0-86E6-3ACB4AA7D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B7C9-1EFC-104B-8144-E287FFBF1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30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4B8B3-BF02-2F25-038E-9B95A8DF9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531823-FE0E-17FA-F999-30D52FC02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0B9AD-DF82-F58F-FB20-D720518C4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4E69F-F0ED-DE74-872F-3F5F9920C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A591-2AA7-3341-8930-4591B2C49D66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5C6D3-0262-8C05-B712-799035A41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70E8F-DCFE-1114-19B9-BAA388E06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1B7C9-1EFC-104B-8144-E287FFBF1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63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C26224-6C1C-5AC2-683A-AD49AFCDC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F831B-3268-BC78-1555-DAD5285EF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A4FE4-6A2E-7E7D-5B98-FEE1C23E3C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BA591-2AA7-3341-8930-4591B2C49D66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1436F-1AAC-C7AB-27B1-640EE899B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F4143-4D06-7FA8-2AFB-27DD4902D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1B7C9-1EFC-104B-8144-E287FFBF1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51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hengnie.com/jobtal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0A954-B67D-9E76-C5F5-E85D1743DC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Job Talk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8BA8C6-5F4C-7654-17A7-D28DCF7D07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Cheng Nie</a:t>
            </a:r>
          </a:p>
          <a:p>
            <a:r>
              <a:rPr lang="en-US" dirty="0">
                <a:hlinkClick r:id="rId2"/>
              </a:rPr>
              <a:t>https://chengnie.com/jobtalk</a:t>
            </a:r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182946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E8C31-1F9E-5CC7-6F64-DCA6D1C55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88FE0-E593-CAB8-D97A-6CA0D96D3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an example to illustrate URL shortening.</a:t>
            </a:r>
          </a:p>
        </p:txBody>
      </p:sp>
    </p:spTree>
    <p:extLst>
      <p:ext uri="{BB962C8B-B14F-4D97-AF65-F5344CB8AC3E}">
        <p14:creationId xmlns:p14="http://schemas.microsoft.com/office/powerpoint/2010/main" val="3704814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 2013 - 2022</vt:lpstr>
      <vt:lpstr>Job Talk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Talk</dc:title>
  <dc:creator>cheng nie</dc:creator>
  <cp:lastModifiedBy>cheng nie</cp:lastModifiedBy>
  <cp:revision>5</cp:revision>
  <dcterms:created xsi:type="dcterms:W3CDTF">2022-12-16T20:00:00Z</dcterms:created>
  <dcterms:modified xsi:type="dcterms:W3CDTF">2022-12-16T20:01:38Z</dcterms:modified>
</cp:coreProperties>
</file>