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3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6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2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2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9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0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05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54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8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F0F08-7CC8-4F49-9863-83C92D857C61}" type="datetimeFigureOut">
              <a:rPr lang="en-US" smtClean="0"/>
              <a:t>6/30/24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1A72-5596-DF45-B101-1A1C33AED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9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C1AC-B90F-FC43-0E45-195BDDCE46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How In-Feed Short-Video Ads Influence Product Sales: From the Perspective</a:t>
            </a:r>
            <a:br>
              <a:rPr lang="en-US" sz="4000" dirty="0"/>
            </a:br>
            <a:r>
              <a:rPr lang="en-US" sz="4000" dirty="0"/>
              <a:t>of Elaboration Likelihood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3E2E8-5A66-0B1E-861D-E471EC39A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Discussant: Cheng Nie</a:t>
            </a:r>
          </a:p>
          <a:p>
            <a:endParaRPr lang="en-US" dirty="0"/>
          </a:p>
          <a:p>
            <a:r>
              <a:rPr lang="en-US" dirty="0"/>
              <a:t>June 30, 2024</a:t>
            </a:r>
          </a:p>
        </p:txBody>
      </p:sp>
    </p:spTree>
    <p:extLst>
      <p:ext uri="{BB962C8B-B14F-4D97-AF65-F5344CB8AC3E}">
        <p14:creationId xmlns:p14="http://schemas.microsoft.com/office/powerpoint/2010/main" val="233314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1952-B341-F445-3585-59C45A983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05CBD-CA03-3A3F-5942-24032893B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Context: short-video marketing</a:t>
            </a:r>
          </a:p>
          <a:p>
            <a:r>
              <a:rPr lang="en-US" dirty="0"/>
              <a:t>Theory: Elaboration Likelihood Model</a:t>
            </a:r>
          </a:p>
          <a:p>
            <a:r>
              <a:rPr lang="en-US" dirty="0"/>
              <a:t>Data: Product sales</a:t>
            </a:r>
          </a:p>
        </p:txBody>
      </p:sp>
    </p:spTree>
    <p:extLst>
      <p:ext uri="{BB962C8B-B14F-4D97-AF65-F5344CB8AC3E}">
        <p14:creationId xmlns:p14="http://schemas.microsoft.com/office/powerpoint/2010/main" val="301581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98A0-3D62-7B65-A74F-F167B847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improved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71DF5-DC2B-E9B8-A651-42B15D871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Managerial Insights? What can advertisers do differently?</a:t>
            </a:r>
          </a:p>
          <a:p>
            <a:r>
              <a:rPr lang="en-US" dirty="0"/>
              <a:t>Details about the algorithms to capture the characteristics</a:t>
            </a:r>
          </a:p>
          <a:p>
            <a:r>
              <a:rPr lang="en-US" dirty="0"/>
              <a:t>How representative is the sample? </a:t>
            </a:r>
          </a:p>
          <a:p>
            <a:pPr lvl="1"/>
            <a:r>
              <a:rPr lang="en-US" dirty="0"/>
              <a:t>Why are these 308 products chosen for the analyses? </a:t>
            </a:r>
          </a:p>
          <a:p>
            <a:pPr lvl="1"/>
            <a:r>
              <a:rPr lang="en-US" dirty="0"/>
              <a:t>Are there more than 5,720 videos made about these 308 products? </a:t>
            </a:r>
          </a:p>
          <a:p>
            <a:pPr lvl="1"/>
            <a:r>
              <a:rPr lang="en-US" dirty="0"/>
              <a:t>Do they belong to the same or different product categories?</a:t>
            </a:r>
          </a:p>
          <a:p>
            <a:pPr lvl="1"/>
            <a:r>
              <a:rPr lang="en-US" dirty="0"/>
              <a:t>Matching estimators?</a:t>
            </a:r>
          </a:p>
          <a:p>
            <a:r>
              <a:rPr lang="en-US" dirty="0"/>
              <a:t>Why do non-informative cues have positive impacts as stated in H4-6? </a:t>
            </a:r>
          </a:p>
          <a:p>
            <a:pPr lvl="1"/>
            <a:r>
              <a:rPr lang="en-US" dirty="0"/>
              <a:t>Brightness (H4) and Colorfulness (H5) can have an inverted-U shape impact on sales</a:t>
            </a:r>
          </a:p>
          <a:p>
            <a:r>
              <a:rPr lang="en-US"/>
              <a:t>Why are some </a:t>
            </a:r>
            <a:r>
              <a:rPr lang="en-US" dirty="0"/>
              <a:t>variables logged?</a:t>
            </a:r>
          </a:p>
        </p:txBody>
      </p:sp>
    </p:spTree>
    <p:extLst>
      <p:ext uri="{BB962C8B-B14F-4D97-AF65-F5344CB8AC3E}">
        <p14:creationId xmlns:p14="http://schemas.microsoft.com/office/powerpoint/2010/main" val="259755911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51</TotalTime>
  <Words>135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 Light</vt:lpstr>
      <vt:lpstr>Rockwell</vt:lpstr>
      <vt:lpstr>Wingdings</vt:lpstr>
      <vt:lpstr>Atlas</vt:lpstr>
      <vt:lpstr>How In-Feed Short-Video Ads Influence Product Sales: From the Perspective of Elaboration Likelihood Model</vt:lpstr>
      <vt:lpstr>Strengths</vt:lpstr>
      <vt:lpstr>Can be improved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nie</dc:creator>
  <cp:lastModifiedBy>cheng nie</cp:lastModifiedBy>
  <cp:revision>23</cp:revision>
  <dcterms:created xsi:type="dcterms:W3CDTF">2024-06-29T08:31:38Z</dcterms:created>
  <dcterms:modified xsi:type="dcterms:W3CDTF">2024-06-30T00:27:47Z</dcterms:modified>
</cp:coreProperties>
</file>