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  <p:sldMasterId id="2147483897" r:id="rId2"/>
    <p:sldMasterId id="2147483933" r:id="rId3"/>
  </p:sldMasterIdLst>
  <p:notesMasterIdLst>
    <p:notesMasterId r:id="rId64"/>
  </p:notesMasterIdLst>
  <p:sldIdLst>
    <p:sldId id="1078" r:id="rId4"/>
    <p:sldId id="1070" r:id="rId5"/>
    <p:sldId id="1113" r:id="rId6"/>
    <p:sldId id="1075" r:id="rId7"/>
    <p:sldId id="982" r:id="rId8"/>
    <p:sldId id="1054" r:id="rId9"/>
    <p:sldId id="1055" r:id="rId10"/>
    <p:sldId id="1056" r:id="rId11"/>
    <p:sldId id="1058" r:id="rId12"/>
    <p:sldId id="1060" r:id="rId13"/>
    <p:sldId id="1061" r:id="rId14"/>
    <p:sldId id="1063" r:id="rId15"/>
    <p:sldId id="1062" r:id="rId16"/>
    <p:sldId id="1068" r:id="rId17"/>
    <p:sldId id="1065" r:id="rId18"/>
    <p:sldId id="1066" r:id="rId19"/>
    <p:sldId id="1069" r:id="rId20"/>
    <p:sldId id="1071" r:id="rId21"/>
    <p:sldId id="1072" r:id="rId22"/>
    <p:sldId id="1114" r:id="rId23"/>
    <p:sldId id="1115" r:id="rId24"/>
    <p:sldId id="1116" r:id="rId25"/>
    <p:sldId id="1117" r:id="rId26"/>
    <p:sldId id="1076" r:id="rId27"/>
    <p:sldId id="1118" r:id="rId28"/>
    <p:sldId id="1119" r:id="rId29"/>
    <p:sldId id="1120" r:id="rId30"/>
    <p:sldId id="1094" r:id="rId31"/>
    <p:sldId id="1077" r:id="rId32"/>
    <p:sldId id="1121" r:id="rId33"/>
    <p:sldId id="1122" r:id="rId34"/>
    <p:sldId id="1080" r:id="rId35"/>
    <p:sldId id="1082" r:id="rId36"/>
    <p:sldId id="1083" r:id="rId37"/>
    <p:sldId id="1085" r:id="rId38"/>
    <p:sldId id="1087" r:id="rId39"/>
    <p:sldId id="1088" r:id="rId40"/>
    <p:sldId id="1090" r:id="rId41"/>
    <p:sldId id="1091" r:id="rId42"/>
    <p:sldId id="1092" r:id="rId43"/>
    <p:sldId id="1093" r:id="rId44"/>
    <p:sldId id="1081" r:id="rId45"/>
    <p:sldId id="1095" r:id="rId46"/>
    <p:sldId id="1096" r:id="rId47"/>
    <p:sldId id="1112" r:id="rId48"/>
    <p:sldId id="1107" r:id="rId49"/>
    <p:sldId id="1098" r:id="rId50"/>
    <p:sldId id="1099" r:id="rId51"/>
    <p:sldId id="1097" r:id="rId52"/>
    <p:sldId id="1100" r:id="rId53"/>
    <p:sldId id="1103" r:id="rId54"/>
    <p:sldId id="1101" r:id="rId55"/>
    <p:sldId id="1102" r:id="rId56"/>
    <p:sldId id="1104" r:id="rId57"/>
    <p:sldId id="1106" r:id="rId58"/>
    <p:sldId id="1105" r:id="rId59"/>
    <p:sldId id="1108" r:id="rId60"/>
    <p:sldId id="1109" r:id="rId61"/>
    <p:sldId id="1110" r:id="rId62"/>
    <p:sldId id="1111" r:id="rId6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Johnson" initials="KJ" lastIdx="2" clrIdx="0">
    <p:extLst>
      <p:ext uri="{19B8F6BF-5375-455C-9EA6-DF929625EA0E}">
        <p15:presenceInfo xmlns:p15="http://schemas.microsoft.com/office/powerpoint/2012/main" userId="S-1-5-21-429934397-719916749-7473742-28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FA1FF"/>
    <a:srgbClr val="565400"/>
    <a:srgbClr val="0000FF"/>
    <a:srgbClr val="FFFF00"/>
    <a:srgbClr val="FFFFFF"/>
    <a:srgbClr val="640000"/>
    <a:srgbClr val="282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6" autoAdjust="0"/>
    <p:restoredTop sz="93004" autoAdjust="0"/>
  </p:normalViewPr>
  <p:slideViewPr>
    <p:cSldViewPr snapToGrid="0">
      <p:cViewPr>
        <p:scale>
          <a:sx n="96" d="100"/>
          <a:sy n="96" d="100"/>
        </p:scale>
        <p:origin x="96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7" d="100"/>
        <a:sy n="57" d="100"/>
      </p:scale>
      <p:origin x="0" y="-119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B8742D3-6FBB-4C55-9D78-468E87114176}" type="datetimeFigureOut">
              <a:rPr lang="en-US"/>
              <a:pPr>
                <a:defRPr/>
              </a:pPr>
              <a:t>7/24/2018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05FBF6B-6A5C-4AF0-95C7-091FCECE3E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632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B9EEB2-BD37-4AEC-A11A-4A32E214D1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4328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5FBF6B-6A5C-4AF0-95C7-091FCECE3EE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798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F717-FD4C-4F08-8EFB-02DDA07AF76F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671B-7197-4B64-BF05-CC6D38AC3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3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F717-FD4C-4F08-8EFB-02DDA07AF76F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671B-7197-4B64-BF05-CC6D38AC3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24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F717-FD4C-4F08-8EFB-02DDA07AF76F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671B-7197-4B64-BF05-CC6D38AC3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38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W crest transparen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92360" y="340043"/>
            <a:ext cx="1691640" cy="2668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52" y="818881"/>
            <a:ext cx="9429482" cy="1821287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17600" y="4419600"/>
            <a:ext cx="10464800" cy="990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320800" y="5638800"/>
            <a:ext cx="98552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3pPr marL="914400" indent="0" algn="ctr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3605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48283" y="65395"/>
            <a:ext cx="12071288" cy="602821"/>
          </a:xfrm>
          <a:prstGeom prst="roundRect">
            <a:avLst>
              <a:gd name="adj" fmla="val 27057"/>
            </a:avLst>
          </a:prstGeom>
          <a:gradFill flip="none" rotWithShape="1">
            <a:gsLst>
              <a:gs pos="0">
                <a:schemeClr val="tx1">
                  <a:lumMod val="50000"/>
                  <a:lumOff val="50000"/>
                  <a:alpha val="50000"/>
                </a:schemeClr>
              </a:gs>
              <a:gs pos="54000">
                <a:srgbClr val="800000"/>
              </a:gs>
              <a:gs pos="96000">
                <a:srgbClr val="7F3838"/>
              </a:gs>
              <a:gs pos="100000">
                <a:srgbClr val="7F6060"/>
              </a:gs>
              <a:gs pos="5000">
                <a:srgbClr val="7F4848">
                  <a:lumMod val="99000"/>
                  <a:lumOff val="1000"/>
                </a:srgbClr>
              </a:gs>
              <a:gs pos="100000">
                <a:schemeClr val="tx1">
                  <a:lumMod val="50000"/>
                  <a:lumOff val="50000"/>
                  <a:alpha val="50000"/>
                </a:schemeClr>
              </a:gs>
            </a:gsLst>
            <a:lin ang="5400000" scaled="0"/>
            <a:tileRect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b="1" dirty="0">
              <a:solidFill>
                <a:srgbClr val="FFFFFF"/>
              </a:solidFill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04422"/>
            <a:ext cx="11277600" cy="5942442"/>
          </a:xfrm>
        </p:spPr>
        <p:txBody>
          <a:bodyPr/>
          <a:lstStyle>
            <a:lvl2pPr marL="685800" indent="-228600">
              <a:buFont typeface="Calibri" panose="020F0502020204030204" pitchFamily="34" charset="0"/>
              <a:buChar char="―"/>
              <a:defRPr>
                <a:solidFill>
                  <a:srgbClr val="64000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09601" y="101601"/>
            <a:ext cx="11368617" cy="50506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51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04422"/>
            <a:ext cx="5561744" cy="5942442"/>
          </a:xfrm>
        </p:spPr>
        <p:txBody>
          <a:bodyPr/>
          <a:lstStyle>
            <a:lvl2pPr marL="685800" indent="-228600">
              <a:buFont typeface="Calibri" panose="020F0502020204030204" pitchFamily="34" charset="0"/>
              <a:buChar char="―"/>
              <a:defRPr>
                <a:solidFill>
                  <a:srgbClr val="64000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6087439" y="704422"/>
            <a:ext cx="5561744" cy="5942442"/>
          </a:xfrm>
        </p:spPr>
        <p:txBody>
          <a:bodyPr/>
          <a:lstStyle>
            <a:lvl2pPr marL="685800" indent="-228600">
              <a:buFont typeface="Calibri" panose="020F0502020204030204" pitchFamily="34" charset="0"/>
              <a:buChar char="―"/>
              <a:defRPr>
                <a:solidFill>
                  <a:srgbClr val="64000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0596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48283" y="65394"/>
            <a:ext cx="12071288" cy="912380"/>
          </a:xfrm>
          <a:prstGeom prst="roundRect">
            <a:avLst>
              <a:gd name="adj" fmla="val 27057"/>
            </a:avLst>
          </a:prstGeom>
          <a:gradFill flip="none" rotWithShape="1">
            <a:gsLst>
              <a:gs pos="0">
                <a:schemeClr val="tx1">
                  <a:lumMod val="50000"/>
                  <a:lumOff val="50000"/>
                  <a:alpha val="50000"/>
                </a:schemeClr>
              </a:gs>
              <a:gs pos="54000">
                <a:srgbClr val="800000"/>
              </a:gs>
              <a:gs pos="96000">
                <a:srgbClr val="7F3838"/>
              </a:gs>
              <a:gs pos="100000">
                <a:srgbClr val="7F6060"/>
              </a:gs>
              <a:gs pos="5000">
                <a:srgbClr val="7F4848">
                  <a:lumMod val="99000"/>
                  <a:lumOff val="1000"/>
                </a:srgbClr>
              </a:gs>
              <a:gs pos="100000">
                <a:schemeClr val="tx1">
                  <a:lumMod val="50000"/>
                  <a:lumOff val="50000"/>
                  <a:alpha val="50000"/>
                </a:schemeClr>
              </a:gs>
            </a:gsLst>
            <a:lin ang="5400000" scaled="0"/>
            <a:tileRect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800" b="1" dirty="0">
              <a:solidFill>
                <a:srgbClr val="FFFFFF"/>
              </a:solidFill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09601" y="101600"/>
            <a:ext cx="11368617" cy="820738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02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48283" y="65394"/>
            <a:ext cx="12071288" cy="912380"/>
          </a:xfrm>
          <a:prstGeom prst="roundRect">
            <a:avLst>
              <a:gd name="adj" fmla="val 27057"/>
            </a:avLst>
          </a:prstGeom>
          <a:gradFill flip="none" rotWithShape="1">
            <a:gsLst>
              <a:gs pos="0">
                <a:schemeClr val="tx1">
                  <a:lumMod val="50000"/>
                  <a:lumOff val="50000"/>
                  <a:alpha val="50000"/>
                </a:schemeClr>
              </a:gs>
              <a:gs pos="54000">
                <a:srgbClr val="800000"/>
              </a:gs>
              <a:gs pos="96000">
                <a:srgbClr val="7F3838"/>
              </a:gs>
              <a:gs pos="100000">
                <a:srgbClr val="7F6060"/>
              </a:gs>
              <a:gs pos="5000">
                <a:srgbClr val="7F4848">
                  <a:lumMod val="99000"/>
                  <a:lumOff val="1000"/>
                </a:srgbClr>
              </a:gs>
              <a:gs pos="100000">
                <a:schemeClr val="tx1">
                  <a:lumMod val="50000"/>
                  <a:lumOff val="50000"/>
                  <a:alpha val="50000"/>
                </a:schemeClr>
              </a:gs>
            </a:gsLst>
            <a:lin ang="5400000" scaled="0"/>
            <a:tileRect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800" b="1" dirty="0">
              <a:solidFill>
                <a:srgbClr val="FFFFFF"/>
              </a:solidFill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09601" y="101600"/>
            <a:ext cx="11368617" cy="820738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178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48283" y="65394"/>
            <a:ext cx="12071288" cy="912380"/>
          </a:xfrm>
          <a:prstGeom prst="roundRect">
            <a:avLst>
              <a:gd name="adj" fmla="val 27057"/>
            </a:avLst>
          </a:prstGeom>
          <a:gradFill flip="none" rotWithShape="1">
            <a:gsLst>
              <a:gs pos="0">
                <a:schemeClr val="tx1">
                  <a:lumMod val="50000"/>
                  <a:lumOff val="50000"/>
                  <a:alpha val="50000"/>
                </a:schemeClr>
              </a:gs>
              <a:gs pos="54000">
                <a:srgbClr val="800000"/>
              </a:gs>
              <a:gs pos="96000">
                <a:srgbClr val="7F3838"/>
              </a:gs>
              <a:gs pos="100000">
                <a:srgbClr val="7F6060"/>
              </a:gs>
              <a:gs pos="5000">
                <a:srgbClr val="7F4848">
                  <a:lumMod val="99000"/>
                  <a:lumOff val="1000"/>
                </a:srgbClr>
              </a:gs>
              <a:gs pos="100000">
                <a:schemeClr val="tx1">
                  <a:lumMod val="50000"/>
                  <a:lumOff val="50000"/>
                  <a:alpha val="50000"/>
                </a:schemeClr>
              </a:gs>
            </a:gsLst>
            <a:lin ang="5400000" scaled="0"/>
            <a:tileRect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800" b="1" dirty="0">
              <a:solidFill>
                <a:srgbClr val="FFFFFF"/>
              </a:solidFill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09601" y="101600"/>
            <a:ext cx="11368617" cy="820738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2734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48283" y="65394"/>
            <a:ext cx="12071288" cy="912380"/>
          </a:xfrm>
          <a:prstGeom prst="roundRect">
            <a:avLst>
              <a:gd name="adj" fmla="val 27057"/>
            </a:avLst>
          </a:prstGeom>
          <a:gradFill flip="none" rotWithShape="1">
            <a:gsLst>
              <a:gs pos="0">
                <a:schemeClr val="tx1">
                  <a:lumMod val="50000"/>
                  <a:lumOff val="50000"/>
                  <a:alpha val="50000"/>
                </a:schemeClr>
              </a:gs>
              <a:gs pos="54000">
                <a:srgbClr val="800000"/>
              </a:gs>
              <a:gs pos="96000">
                <a:srgbClr val="7F3838"/>
              </a:gs>
              <a:gs pos="100000">
                <a:srgbClr val="7F6060"/>
              </a:gs>
              <a:gs pos="5000">
                <a:srgbClr val="7F4848">
                  <a:lumMod val="99000"/>
                  <a:lumOff val="1000"/>
                </a:srgbClr>
              </a:gs>
              <a:gs pos="100000">
                <a:schemeClr val="tx1">
                  <a:lumMod val="50000"/>
                  <a:lumOff val="50000"/>
                  <a:alpha val="50000"/>
                </a:schemeClr>
              </a:gs>
            </a:gsLst>
            <a:lin ang="5400000" scaled="0"/>
            <a:tileRect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b="1" dirty="0">
              <a:solidFill>
                <a:srgbClr val="FFFFFF"/>
              </a:solidFill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09601" y="101600"/>
            <a:ext cx="11368617" cy="820738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466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08000" y="1"/>
            <a:ext cx="1930400" cy="6856413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61961"/>
                  <a:invGamma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bg1">
                  <a:gamma/>
                  <a:shade val="61961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1" lang="en-US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41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F717-FD4C-4F08-8EFB-02DDA07AF76F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671B-7197-4B64-BF05-CC6D38AC3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795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67998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63085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00200"/>
            <a:ext cx="5486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5600" y="1600200"/>
            <a:ext cx="5486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34808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17147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52064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06818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39044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92053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8123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0"/>
            <a:ext cx="3048000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894080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094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F717-FD4C-4F08-8EFB-02DDA07AF76F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671B-7197-4B64-BF05-CC6D38AC3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912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0"/>
            <a:ext cx="12192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16000" y="1600200"/>
            <a:ext cx="54864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705600" y="1600200"/>
            <a:ext cx="54864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016000" y="4152900"/>
            <a:ext cx="54864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05600" y="4152900"/>
            <a:ext cx="54864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37222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00200"/>
            <a:ext cx="11176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0" y="4152900"/>
            <a:ext cx="11176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37051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00200"/>
            <a:ext cx="54864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705600" y="1600200"/>
            <a:ext cx="54864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705600" y="4152900"/>
            <a:ext cx="54864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4285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16000" y="1600200"/>
            <a:ext cx="54864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6705600" y="1600200"/>
            <a:ext cx="5486400" cy="49530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770098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uzh_eth_logo_e_pos_sap_standard+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404664"/>
            <a:ext cx="5209600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16"/>
          <p:cNvSpPr>
            <a:spLocks noChangeShapeType="1"/>
          </p:cNvSpPr>
          <p:nvPr userDrawn="1"/>
        </p:nvSpPr>
        <p:spPr bwMode="auto">
          <a:xfrm>
            <a:off x="2914651" y="6678657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ts val="2400"/>
              </a:lnSpc>
              <a:spcBef>
                <a:spcPts val="600"/>
              </a:spcBef>
              <a:buClr>
                <a:srgbClr val="2A6AB3"/>
              </a:buClr>
              <a:buSzPct val="110000"/>
              <a:buFont typeface="Wingdings" pitchFamily="16" charset="2"/>
              <a:buNone/>
              <a:defRPr/>
            </a:pPr>
            <a:endParaRPr lang="de-CH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Line 16"/>
          <p:cNvSpPr>
            <a:spLocks noChangeShapeType="1"/>
          </p:cNvSpPr>
          <p:nvPr userDrawn="1"/>
        </p:nvSpPr>
        <p:spPr bwMode="auto">
          <a:xfrm>
            <a:off x="9455151" y="6678657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ts val="2400"/>
              </a:lnSpc>
              <a:spcBef>
                <a:spcPts val="600"/>
              </a:spcBef>
              <a:buClr>
                <a:srgbClr val="2A6AB3"/>
              </a:buClr>
              <a:buSzPct val="110000"/>
              <a:buFont typeface="Wingdings" pitchFamily="16" charset="2"/>
              <a:buNone/>
              <a:defRPr/>
            </a:pPr>
            <a:endParaRPr lang="de-CH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8000" y="1232917"/>
            <a:ext cx="11176000" cy="946150"/>
          </a:xfrm>
          <a:effectLst/>
        </p:spPr>
        <p:txBody>
          <a:bodyPr anchor="ctr" anchorCtr="0"/>
          <a:lstStyle>
            <a:lvl1pPr>
              <a:defRPr sz="32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8000" y="2213992"/>
            <a:ext cx="11176000" cy="1143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  <a:defRPr sz="1600" smtClean="0">
                <a:solidFill>
                  <a:srgbClr val="404040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grayscl/>
          </a:blip>
          <a:stretch>
            <a:fillRect/>
          </a:stretch>
        </p:blipFill>
        <p:spPr>
          <a:xfrm>
            <a:off x="-10584" y="3571205"/>
            <a:ext cx="12216000" cy="3296122"/>
          </a:xfrm>
          <a:prstGeom prst="rect">
            <a:avLst/>
          </a:prstGeom>
        </p:spPr>
      </p:pic>
      <p:pic>
        <p:nvPicPr>
          <p:cNvPr id="8" name="Picture 33" descr="KCL_noUoL_A4_40mm_PowerPoint_blue"/>
          <p:cNvPicPr>
            <a:picLocks noChangeAspect="1" noChangeArrowheads="1"/>
          </p:cNvPicPr>
          <p:nvPr userDrawn="1"/>
        </p:nvPicPr>
        <p:blipFill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256" y="404665"/>
            <a:ext cx="1152288" cy="57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7301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alibri" pitchFamily="34" charset="0"/>
              </a:defRPr>
            </a:lvl1pPr>
            <a:lvl2pPr>
              <a:buNone/>
              <a:defRPr>
                <a:latin typeface="Calibri" pitchFamily="34" charset="0"/>
              </a:defRPr>
            </a:lvl2pPr>
            <a:lvl3pPr>
              <a:buNone/>
              <a:defRPr>
                <a:latin typeface="Calibri" pitchFamily="34" charset="0"/>
              </a:defRPr>
            </a:lvl3pPr>
            <a:lvl4pPr>
              <a:buNone/>
              <a:defRPr>
                <a:latin typeface="Calibri" pitchFamily="34" charset="0"/>
              </a:defRPr>
            </a:lvl4pPr>
            <a:lvl5pPr>
              <a:buNone/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1051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011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F717-FD4C-4F08-8EFB-02DDA07AF76F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671B-7197-4B64-BF05-CC6D38AC3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6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F717-FD4C-4F08-8EFB-02DDA07AF76F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671B-7197-4B64-BF05-CC6D38AC3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91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F717-FD4C-4F08-8EFB-02DDA07AF76F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671B-7197-4B64-BF05-CC6D38AC3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3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F717-FD4C-4F08-8EFB-02DDA07AF76F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671B-7197-4B64-BF05-CC6D38AC3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2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F717-FD4C-4F08-8EFB-02DDA07AF76F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671B-7197-4B64-BF05-CC6D38AC3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7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F717-FD4C-4F08-8EFB-02DDA07AF76F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671B-7197-4B64-BF05-CC6D38AC3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0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0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DF717-FD4C-4F08-8EFB-02DDA07AF76F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1671B-7197-4B64-BF05-CC6D38AC3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6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6" r:id="rId14"/>
    <p:sldLayoutId id="2147483913" r:id="rId15"/>
    <p:sldLayoutId id="2147483914" r:id="rId16"/>
    <p:sldLayoutId id="2147483915" r:id="rId17"/>
    <p:sldLayoutId id="214748391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83" name="Rectangle 19"/>
          <p:cNvSpPr>
            <a:spLocks noChangeArrowheads="1"/>
          </p:cNvSpPr>
          <p:nvPr userDrawn="1"/>
        </p:nvSpPr>
        <p:spPr bwMode="auto">
          <a:xfrm>
            <a:off x="1016001" y="228600"/>
            <a:ext cx="11173884" cy="68103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15294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1" lang="en-GB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6248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2485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0" y="1600200"/>
            <a:ext cx="11176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2488" name="Rectangle 24"/>
          <p:cNvSpPr>
            <a:spLocks noChangeArrowheads="1"/>
          </p:cNvSpPr>
          <p:nvPr userDrawn="1"/>
        </p:nvSpPr>
        <p:spPr bwMode="auto">
          <a:xfrm>
            <a:off x="929218" y="876301"/>
            <a:ext cx="11055349" cy="42863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21961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21961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GB" sz="2000" i="1">
              <a:solidFill>
                <a:srgbClr val="CBCBCB"/>
              </a:solidFill>
              <a:latin typeface="Times New Roman" pitchFamily="18" charset="0"/>
            </a:endParaRPr>
          </a:p>
        </p:txBody>
      </p:sp>
      <p:pic>
        <p:nvPicPr>
          <p:cNvPr id="6150" name="Picture 25" descr="W crest transparent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1379200" y="76200"/>
            <a:ext cx="772584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025927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  <p:sldLayoutId id="2147483910" r:id="rId13"/>
    <p:sldLayoutId id="2147483911" r:id="rId14"/>
    <p:sldLayoutId id="2147483912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80000"/>
        <a:buFont typeface="Wingdings" pitchFamily="2" charset="2"/>
        <a:buChar char="l"/>
        <a:defRPr sz="3200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-1648" y="1"/>
            <a:ext cx="12193647" cy="548680"/>
          </a:xfrm>
          <a:prstGeom prst="rect">
            <a:avLst/>
          </a:prstGeom>
          <a:gradFill rotWithShape="0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98000" tIns="46800" rIns="90000" bIns="46800" anchor="ctr"/>
          <a:lstStyle/>
          <a:p>
            <a:pPr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de-CH" sz="2400" i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711200" y="1143000"/>
            <a:ext cx="10363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de-CH" sz="3200" b="1">
              <a:solidFill>
                <a:srgbClr val="2A6AB3"/>
              </a:solidFill>
              <a:latin typeface="Arial" charset="0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034" y="765175"/>
            <a:ext cx="10555817" cy="536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/>
              <a:t>Click to edit Master text styles</a:t>
            </a:r>
          </a:p>
          <a:p>
            <a:pPr lvl="1"/>
            <a:r>
              <a:rPr lang="de-CH" noProof="0"/>
              <a:t>Second level</a:t>
            </a:r>
          </a:p>
          <a:p>
            <a:pPr lvl="2"/>
            <a:r>
              <a:rPr lang="de-CH" noProof="0"/>
              <a:t>Third level</a:t>
            </a:r>
          </a:p>
          <a:p>
            <a:pPr lvl="3"/>
            <a:r>
              <a:rPr lang="de-CH" noProof="0"/>
              <a:t>Fourth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17034" y="44450"/>
            <a:ext cx="10555817" cy="504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/>
              <a:t>Click to edit Master title style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 flipH="1">
            <a:off x="-1" y="6741368"/>
            <a:ext cx="12193647" cy="128390"/>
          </a:xfrm>
          <a:prstGeom prst="rect">
            <a:avLst/>
          </a:prstGeom>
          <a:gradFill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98000" tIns="46800" rIns="90000" bIns="46800" anchor="ctr"/>
          <a:lstStyle/>
          <a:p>
            <a:pPr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de-CH" sz="2400" i="1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36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</p:sldLayoutIdLst>
  <p:txStyles>
    <p:title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latin typeface="Calibri"/>
          <a:ea typeface="+mj-ea"/>
          <a:cs typeface="Calibri"/>
        </a:defRPr>
      </a:lvl1pPr>
      <a:lvl2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5pPr>
      <a:lvl6pPr marL="457200" algn="l" rtl="0" fontAlgn="base">
        <a:lnSpc>
          <a:spcPts val="38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fontAlgn="base">
        <a:lnSpc>
          <a:spcPts val="38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fontAlgn="base">
        <a:lnSpc>
          <a:spcPts val="38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fontAlgn="base">
        <a:lnSpc>
          <a:spcPts val="38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ts val="4000"/>
        </a:lnSpc>
        <a:spcBef>
          <a:spcPts val="800"/>
        </a:spcBef>
        <a:spcAft>
          <a:spcPct val="0"/>
        </a:spcAft>
        <a:buClr>
          <a:srgbClr val="2A6AB3"/>
        </a:buClr>
        <a:buSzPct val="110000"/>
        <a:buFont typeface="Wingdings" pitchFamily="2" charset="2"/>
        <a:buChar char="•"/>
        <a:defRPr sz="2000" b="1">
          <a:solidFill>
            <a:srgbClr val="4D4D4D"/>
          </a:solidFill>
          <a:latin typeface="Calibri"/>
          <a:ea typeface="+mn-ea"/>
          <a:cs typeface="Calibri"/>
        </a:defRPr>
      </a:lvl1pPr>
      <a:lvl2pPr marL="742950" indent="-285750" algn="l" rtl="0" eaLnBrk="0" fontAlgn="base" hangingPunct="0">
        <a:lnSpc>
          <a:spcPts val="3200"/>
        </a:lnSpc>
        <a:spcBef>
          <a:spcPts val="4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–"/>
        <a:defRPr sz="2800" b="1">
          <a:solidFill>
            <a:srgbClr val="4D4D4D"/>
          </a:solidFill>
          <a:latin typeface="Calibri"/>
          <a:cs typeface="Calibri"/>
        </a:defRPr>
      </a:lvl2pPr>
      <a:lvl3pPr marL="1143000" indent="-228600" algn="l" rtl="0" eaLnBrk="0" fontAlgn="base" hangingPunct="0">
        <a:lnSpc>
          <a:spcPts val="2400"/>
        </a:lnSpc>
        <a:spcBef>
          <a:spcPts val="400"/>
        </a:spcBef>
        <a:spcAft>
          <a:spcPct val="0"/>
        </a:spcAft>
        <a:buChar char="•"/>
        <a:defRPr sz="1600" b="1">
          <a:solidFill>
            <a:srgbClr val="4D4D4D"/>
          </a:solidFill>
          <a:latin typeface="Calibri"/>
          <a:cs typeface="Calibri"/>
        </a:defRPr>
      </a:lvl3pPr>
      <a:lvl4pPr marL="1600200" indent="-228600" algn="l" rtl="0" eaLnBrk="0" fontAlgn="base" hangingPunct="0">
        <a:lnSpc>
          <a:spcPts val="1800"/>
        </a:lnSpc>
        <a:spcBef>
          <a:spcPts val="400"/>
        </a:spcBef>
        <a:spcAft>
          <a:spcPct val="0"/>
        </a:spcAft>
        <a:buFont typeface="Times"/>
        <a:buChar char="–"/>
        <a:defRPr sz="1400" b="1">
          <a:solidFill>
            <a:srgbClr val="4D4D4D"/>
          </a:solidFill>
          <a:latin typeface="Calibri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60000"/>
        <a:buChar char="»"/>
        <a:defRPr sz="1600">
          <a:solidFill>
            <a:srgbClr val="4D4D4D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60000"/>
        <a:defRPr sz="1600">
          <a:solidFill>
            <a:srgbClr val="4D4D4D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60000"/>
        <a:defRPr sz="1600">
          <a:solidFill>
            <a:srgbClr val="4D4D4D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60000"/>
        <a:defRPr sz="1600">
          <a:solidFill>
            <a:srgbClr val="4D4D4D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60000"/>
        <a:defRPr sz="1600"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mjohnson3@wisc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emf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emf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emf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en.wikipedia.org/wiki/Activation_function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28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3"/>
          <p:cNvSpPr>
            <a:spLocks noGrp="1"/>
          </p:cNvSpPr>
          <p:nvPr>
            <p:ph type="title"/>
          </p:nvPr>
        </p:nvSpPr>
        <p:spPr bwMode="auto">
          <a:xfrm>
            <a:off x="129973" y="333330"/>
            <a:ext cx="9543437" cy="101890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ML4MI Bootcamp: </a:t>
            </a:r>
            <a:br>
              <a:rPr lang="en-US" dirty="0"/>
            </a:br>
            <a:r>
              <a:rPr lang="en-US" dirty="0"/>
              <a:t>	Core Principles</a:t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	</a:t>
            </a:r>
            <a:endParaRPr lang="en-US" sz="4000" i="1" dirty="0">
              <a:solidFill>
                <a:schemeClr val="tx1"/>
              </a:solidFill>
            </a:endParaRPr>
          </a:p>
        </p:txBody>
      </p:sp>
      <p:sp>
        <p:nvSpPr>
          <p:cNvPr id="18" name="Text Placeholder 4"/>
          <p:cNvSpPr txBox="1">
            <a:spLocks/>
          </p:cNvSpPr>
          <p:nvPr/>
        </p:nvSpPr>
        <p:spPr bwMode="auto">
          <a:xfrm>
            <a:off x="129973" y="3979813"/>
            <a:ext cx="10408118" cy="464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Contributors: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	Kevin M. Johnson (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hlinkClick r:id="rId3"/>
              </a:rPr>
              <a:t>kmjohnson3@wisc.edu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 bwMode="auto">
          <a:xfrm>
            <a:off x="131985" y="2342164"/>
            <a:ext cx="11820501" cy="1191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i="1" dirty="0">
                <a:solidFill>
                  <a:schemeClr val="tx1">
                    <a:lumMod val="50000"/>
                  </a:schemeClr>
                </a:solidFill>
                <a:latin typeface="Calibri Light" panose="020F0302020204030204"/>
              </a:rPr>
              <a:t>Updated: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	July</a:t>
            </a:r>
            <a:r>
              <a:rPr lang="en-US" sz="2800" i="1" dirty="0">
                <a:solidFill>
                  <a:schemeClr val="tx1">
                    <a:lumMod val="50000"/>
                  </a:schemeClr>
                </a:solidFill>
                <a:latin typeface="Calibri Light" panose="020F0302020204030204"/>
              </a:rPr>
              <a:t> 24</a:t>
            </a:r>
            <a:r>
              <a:rPr lang="en-US" sz="2800" i="1" baseline="30000" dirty="0">
                <a:solidFill>
                  <a:schemeClr val="tx1">
                    <a:lumMod val="50000"/>
                  </a:schemeClr>
                </a:solidFill>
                <a:latin typeface="Calibri Light" panose="020F0302020204030204"/>
              </a:rPr>
              <a:t>th</a:t>
            </a:r>
            <a:r>
              <a:rPr lang="en-US" sz="2800" i="1" dirty="0">
                <a:solidFill>
                  <a:schemeClr val="tx1">
                    <a:lumMod val="50000"/>
                  </a:schemeClr>
                </a:solidFill>
                <a:latin typeface="Calibri Light" panose="020F0302020204030204"/>
              </a:rPr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2415342325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BCE9A-5DF1-496F-87B3-54A627F2BC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2B81086-D239-4E8C-952C-07264FEB3E75}"/>
              </a:ext>
            </a:extLst>
          </p:cNvPr>
          <p:cNvCxnSpPr/>
          <p:nvPr/>
        </p:nvCxnSpPr>
        <p:spPr>
          <a:xfrm>
            <a:off x="477371" y="3704668"/>
            <a:ext cx="457200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D699A5-4C7C-41F4-ACE3-5FE3D698BD93}"/>
              </a:ext>
            </a:extLst>
          </p:cNvPr>
          <p:cNvCxnSpPr>
            <a:cxnSpLocks/>
          </p:cNvCxnSpPr>
          <p:nvPr/>
        </p:nvCxnSpPr>
        <p:spPr>
          <a:xfrm>
            <a:off x="2700618" y="1362637"/>
            <a:ext cx="0" cy="457200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96D0A9-C01E-474D-AC6B-13DA929C8A09}"/>
                  </a:ext>
                </a:extLst>
              </p:cNvPr>
              <p:cNvSpPr txBox="1"/>
              <p:nvPr/>
            </p:nvSpPr>
            <p:spPr bwMode="auto">
              <a:xfrm>
                <a:off x="1648593" y="1259256"/>
                <a:ext cx="817981" cy="43088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Ctr="1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96D0A9-C01E-474D-AC6B-13DA929C8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48593" y="1259256"/>
                <a:ext cx="81798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A862DC-EF5B-44EC-9D43-4FD84487EC13}"/>
                  </a:ext>
                </a:extLst>
              </p:cNvPr>
              <p:cNvSpPr txBox="1"/>
              <p:nvPr/>
            </p:nvSpPr>
            <p:spPr bwMode="auto">
              <a:xfrm>
                <a:off x="4773344" y="3992657"/>
                <a:ext cx="301043" cy="43088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Ctr="1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A862DC-EF5B-44EC-9D43-4FD84487E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73344" y="3992657"/>
                <a:ext cx="30104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C40312-814F-48EF-8C37-49304AE2D0E1}"/>
              </a:ext>
            </a:extLst>
          </p:cNvPr>
          <p:cNvCxnSpPr>
            <a:cxnSpLocks/>
          </p:cNvCxnSpPr>
          <p:nvPr/>
        </p:nvCxnSpPr>
        <p:spPr>
          <a:xfrm flipV="1">
            <a:off x="477371" y="1362637"/>
            <a:ext cx="4572000" cy="4572000"/>
          </a:xfrm>
          <a:prstGeom prst="straightConnector1">
            <a:avLst/>
          </a:prstGeom>
          <a:ln w="76200"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BE4A3A2C-679B-4A0B-9DC5-3D07C47A9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5512" y="1163172"/>
            <a:ext cx="6145305" cy="5483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u="sng" dirty="0"/>
              <a:t>Linear / Identity / none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Essentially no activation function</a:t>
            </a:r>
          </a:p>
          <a:p>
            <a:r>
              <a:rPr lang="en-US" sz="3200" dirty="0"/>
              <a:t>Output = Input</a:t>
            </a:r>
          </a:p>
          <a:p>
            <a:r>
              <a:rPr lang="en-US" sz="3200" dirty="0"/>
              <a:t>Scaling independent</a:t>
            </a:r>
          </a:p>
          <a:p>
            <a:r>
              <a:rPr lang="en-US" sz="3200" dirty="0"/>
              <a:t>Not widespread but actually very useful for fitting linear operations </a:t>
            </a:r>
            <a:endParaRPr lang="en-US" sz="2800" dirty="0"/>
          </a:p>
          <a:p>
            <a:pPr lvl="1"/>
            <a:endParaRPr lang="en-US" sz="2800" dirty="0"/>
          </a:p>
          <a:p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D5E3B4-4BEF-4334-B401-00A9F560F55D}"/>
                  </a:ext>
                </a:extLst>
              </p:cNvPr>
              <p:cNvSpPr txBox="1"/>
              <p:nvPr/>
            </p:nvSpPr>
            <p:spPr bwMode="auto">
              <a:xfrm>
                <a:off x="7361411" y="2162932"/>
                <a:ext cx="1486753" cy="43088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Ctr="1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D5E3B4-4BEF-4334-B401-00A9F560F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61411" y="2162932"/>
                <a:ext cx="148675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1846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BCE9A-5DF1-496F-87B3-54A627F2BC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2B81086-D239-4E8C-952C-07264FEB3E75}"/>
              </a:ext>
            </a:extLst>
          </p:cNvPr>
          <p:cNvCxnSpPr/>
          <p:nvPr/>
        </p:nvCxnSpPr>
        <p:spPr>
          <a:xfrm>
            <a:off x="477371" y="3704668"/>
            <a:ext cx="457200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D699A5-4C7C-41F4-ACE3-5FE3D698BD93}"/>
              </a:ext>
            </a:extLst>
          </p:cNvPr>
          <p:cNvCxnSpPr>
            <a:cxnSpLocks/>
          </p:cNvCxnSpPr>
          <p:nvPr/>
        </p:nvCxnSpPr>
        <p:spPr>
          <a:xfrm>
            <a:off x="2700618" y="1362637"/>
            <a:ext cx="0" cy="457200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96D0A9-C01E-474D-AC6B-13DA929C8A09}"/>
                  </a:ext>
                </a:extLst>
              </p:cNvPr>
              <p:cNvSpPr txBox="1"/>
              <p:nvPr/>
            </p:nvSpPr>
            <p:spPr bwMode="auto">
              <a:xfrm>
                <a:off x="1648593" y="1259256"/>
                <a:ext cx="817981" cy="43088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Ctr="1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96D0A9-C01E-474D-AC6B-13DA929C8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48593" y="1259256"/>
                <a:ext cx="81798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A862DC-EF5B-44EC-9D43-4FD84487EC13}"/>
                  </a:ext>
                </a:extLst>
              </p:cNvPr>
              <p:cNvSpPr txBox="1"/>
              <p:nvPr/>
            </p:nvSpPr>
            <p:spPr bwMode="auto">
              <a:xfrm>
                <a:off x="4773344" y="3992657"/>
                <a:ext cx="301043" cy="43088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Ctr="1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A862DC-EF5B-44EC-9D43-4FD84487E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73344" y="3992657"/>
                <a:ext cx="30104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BE4A3A2C-679B-4A0B-9DC5-3D07C47A9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5512" y="1163172"/>
            <a:ext cx="6145305" cy="5483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u="sng" dirty="0"/>
              <a:t>Logistic / Sigmoid 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Approximate to biological neuron </a:t>
            </a:r>
          </a:p>
          <a:p>
            <a:r>
              <a:rPr lang="en-US" sz="3200" dirty="0"/>
              <a:t>Output Range: 0 to 1</a:t>
            </a:r>
          </a:p>
          <a:p>
            <a:r>
              <a:rPr lang="en-US" sz="3200" dirty="0"/>
              <a:t>Commonly used in last layers of some classification problems</a:t>
            </a:r>
            <a:endParaRPr lang="en-US" sz="2800" dirty="0"/>
          </a:p>
          <a:p>
            <a:pPr lvl="1"/>
            <a:endParaRPr lang="en-US" sz="2800" dirty="0"/>
          </a:p>
          <a:p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D5E3B4-4BEF-4334-B401-00A9F560F55D}"/>
                  </a:ext>
                </a:extLst>
              </p:cNvPr>
              <p:cNvSpPr txBox="1"/>
              <p:nvPr/>
            </p:nvSpPr>
            <p:spPr bwMode="auto">
              <a:xfrm>
                <a:off x="6886008" y="2050391"/>
                <a:ext cx="2476511" cy="81663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Ctr="1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D5E3B4-4BEF-4334-B401-00A9F560F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86008" y="2050391"/>
                <a:ext cx="2476511" cy="8166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E3FFCE5-8C9E-4A0C-BADA-806A6D9F1553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28051" y="1861799"/>
            <a:ext cx="3750978" cy="372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85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BCE9A-5DF1-496F-87B3-54A627F2BC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2B81086-D239-4E8C-952C-07264FEB3E75}"/>
              </a:ext>
            </a:extLst>
          </p:cNvPr>
          <p:cNvCxnSpPr/>
          <p:nvPr/>
        </p:nvCxnSpPr>
        <p:spPr>
          <a:xfrm>
            <a:off x="477371" y="3704668"/>
            <a:ext cx="457200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D699A5-4C7C-41F4-ACE3-5FE3D698BD93}"/>
              </a:ext>
            </a:extLst>
          </p:cNvPr>
          <p:cNvCxnSpPr>
            <a:cxnSpLocks/>
          </p:cNvCxnSpPr>
          <p:nvPr/>
        </p:nvCxnSpPr>
        <p:spPr>
          <a:xfrm>
            <a:off x="2700618" y="1362637"/>
            <a:ext cx="0" cy="457200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96D0A9-C01E-474D-AC6B-13DA929C8A09}"/>
                  </a:ext>
                </a:extLst>
              </p:cNvPr>
              <p:cNvSpPr txBox="1"/>
              <p:nvPr/>
            </p:nvSpPr>
            <p:spPr bwMode="auto">
              <a:xfrm>
                <a:off x="1648593" y="1259256"/>
                <a:ext cx="817981" cy="43088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Ctr="1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96D0A9-C01E-474D-AC6B-13DA929C8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48593" y="1259256"/>
                <a:ext cx="81798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A862DC-EF5B-44EC-9D43-4FD84487EC13}"/>
                  </a:ext>
                </a:extLst>
              </p:cNvPr>
              <p:cNvSpPr txBox="1"/>
              <p:nvPr/>
            </p:nvSpPr>
            <p:spPr bwMode="auto">
              <a:xfrm>
                <a:off x="4773344" y="3992657"/>
                <a:ext cx="301043" cy="43088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Ctr="1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A862DC-EF5B-44EC-9D43-4FD84487E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73344" y="3992657"/>
                <a:ext cx="30104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BE4A3A2C-679B-4A0B-9DC5-3D07C47A9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5512" y="1163172"/>
            <a:ext cx="6145305" cy="5483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u="sng" dirty="0"/>
              <a:t>Tanh ( hyperbolic tangent )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Output Range: -1 to 1</a:t>
            </a:r>
          </a:p>
          <a:p>
            <a:r>
              <a:rPr lang="en-US" sz="3200" dirty="0"/>
              <a:t>Similar to sigmoid but with negative outputs</a:t>
            </a:r>
          </a:p>
          <a:p>
            <a:r>
              <a:rPr lang="en-US" sz="3200" dirty="0"/>
              <a:t>Used in recent </a:t>
            </a:r>
            <a:r>
              <a:rPr lang="en-US" sz="3200" dirty="0" err="1"/>
              <a:t>AutoMAP</a:t>
            </a:r>
            <a:r>
              <a:rPr lang="en-US" sz="3200" dirty="0"/>
              <a:t> paper but not common</a:t>
            </a:r>
          </a:p>
          <a:p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D5E3B4-4BEF-4334-B401-00A9F560F55D}"/>
                  </a:ext>
                </a:extLst>
              </p:cNvPr>
              <p:cNvSpPr txBox="1"/>
              <p:nvPr/>
            </p:nvSpPr>
            <p:spPr bwMode="auto">
              <a:xfrm>
                <a:off x="6221222" y="2050391"/>
                <a:ext cx="4917436" cy="81663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Ctr="1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D5E3B4-4BEF-4334-B401-00A9F560F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21222" y="2050391"/>
                <a:ext cx="4917436" cy="8166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FE73E524-8B9E-42F4-8C7F-77E081B33E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418" y="2050391"/>
            <a:ext cx="3830400" cy="333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61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BCE9A-5DF1-496F-87B3-54A627F2BC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2B81086-D239-4E8C-952C-07264FEB3E75}"/>
              </a:ext>
            </a:extLst>
          </p:cNvPr>
          <p:cNvCxnSpPr/>
          <p:nvPr/>
        </p:nvCxnSpPr>
        <p:spPr>
          <a:xfrm>
            <a:off x="477371" y="3704668"/>
            <a:ext cx="457200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D699A5-4C7C-41F4-ACE3-5FE3D698BD93}"/>
              </a:ext>
            </a:extLst>
          </p:cNvPr>
          <p:cNvCxnSpPr>
            <a:cxnSpLocks/>
          </p:cNvCxnSpPr>
          <p:nvPr/>
        </p:nvCxnSpPr>
        <p:spPr>
          <a:xfrm>
            <a:off x="2700618" y="1362637"/>
            <a:ext cx="0" cy="457200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96D0A9-C01E-474D-AC6B-13DA929C8A09}"/>
                  </a:ext>
                </a:extLst>
              </p:cNvPr>
              <p:cNvSpPr txBox="1"/>
              <p:nvPr/>
            </p:nvSpPr>
            <p:spPr bwMode="auto">
              <a:xfrm>
                <a:off x="1648593" y="1259256"/>
                <a:ext cx="817981" cy="43088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Ctr="1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96D0A9-C01E-474D-AC6B-13DA929C8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48593" y="1259256"/>
                <a:ext cx="81798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A862DC-EF5B-44EC-9D43-4FD84487EC13}"/>
                  </a:ext>
                </a:extLst>
              </p:cNvPr>
              <p:cNvSpPr txBox="1"/>
              <p:nvPr/>
            </p:nvSpPr>
            <p:spPr bwMode="auto">
              <a:xfrm>
                <a:off x="4773344" y="3992657"/>
                <a:ext cx="301043" cy="43088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Ctr="1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A862DC-EF5B-44EC-9D43-4FD84487E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73344" y="3992657"/>
                <a:ext cx="30104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8">
                <a:extLst>
                  <a:ext uri="{FF2B5EF4-FFF2-40B4-BE49-F238E27FC236}">
                    <a16:creationId xmlns:a16="http://schemas.microsoft.com/office/drawing/2014/main" id="{BE4A3A2C-679B-4A0B-9DC5-3D07C47A9F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75512" y="1163172"/>
                <a:ext cx="6145305" cy="54836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i="1" u="sng" dirty="0">
                    <a:latin typeface="+mj-lt"/>
                  </a:rPr>
                  <a:t>ReLu</a:t>
                </a:r>
              </a:p>
              <a:p>
                <a:endParaRPr lang="en-US" sz="3200" dirty="0">
                  <a:latin typeface="+mj-lt"/>
                </a:endParaRPr>
              </a:p>
              <a:p>
                <a:endParaRPr lang="en-US" sz="3200" dirty="0">
                  <a:latin typeface="+mj-lt"/>
                </a:endParaRPr>
              </a:p>
              <a:p>
                <a:endParaRPr lang="en-US" sz="3200" dirty="0">
                  <a:latin typeface="+mj-lt"/>
                </a:endParaRPr>
              </a:p>
              <a:p>
                <a:r>
                  <a:rPr lang="en-US" sz="3200" dirty="0">
                    <a:latin typeface="+mj-lt"/>
                  </a:rPr>
                  <a:t>Rectified Linear Unit</a:t>
                </a:r>
              </a:p>
              <a:p>
                <a:r>
                  <a:rPr lang="en-US" sz="3200" dirty="0">
                    <a:latin typeface="+mj-lt"/>
                  </a:rPr>
                  <a:t>Output range 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0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∞</m:t>
                    </m:r>
                  </m:oMath>
                </a14:m>
                <a:endParaRPr lang="en-US" sz="3200" dirty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Most commonly used activation function</a:t>
                </a:r>
              </a:p>
              <a:p>
                <a:pPr lvl="1"/>
                <a:endParaRPr lang="en-US" sz="2800" dirty="0">
                  <a:latin typeface="+mj-lt"/>
                </a:endParaRPr>
              </a:p>
              <a:p>
                <a:endParaRPr lang="en-US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Content Placeholder 8">
                <a:extLst>
                  <a:ext uri="{FF2B5EF4-FFF2-40B4-BE49-F238E27FC236}">
                    <a16:creationId xmlns:a16="http://schemas.microsoft.com/office/drawing/2014/main" id="{BE4A3A2C-679B-4A0B-9DC5-3D07C47A9F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5512" y="1163172"/>
                <a:ext cx="6145305" cy="5483692"/>
              </a:xfrm>
              <a:blipFill>
                <a:blip r:embed="rId4"/>
                <a:stretch>
                  <a:fillRect l="-2478" t="-2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D5E3B4-4BEF-4334-B401-00A9F560F55D}"/>
                  </a:ext>
                </a:extLst>
              </p:cNvPr>
              <p:cNvSpPr txBox="1"/>
              <p:nvPr/>
            </p:nvSpPr>
            <p:spPr bwMode="auto">
              <a:xfrm>
                <a:off x="6344843" y="1861799"/>
                <a:ext cx="4276299" cy="12357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Ctr="1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D5E3B4-4BEF-4334-B401-00A9F560F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44843" y="1861799"/>
                <a:ext cx="4276299" cy="12357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1E3951AD-E88C-4145-8BE0-224681F148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418" y="2101288"/>
            <a:ext cx="3830400" cy="320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529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CEC784-E3EC-458F-9E76-0E667F24B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372" y="704422"/>
            <a:ext cx="11277600" cy="5942442"/>
          </a:xfrm>
        </p:spPr>
        <p:txBody>
          <a:bodyPr/>
          <a:lstStyle/>
          <a:p>
            <a:r>
              <a:rPr lang="en-US" dirty="0"/>
              <a:t>Many functions (e.g. </a:t>
            </a:r>
            <a:r>
              <a:rPr lang="en-US" dirty="0">
                <a:hlinkClick r:id="rId2"/>
              </a:rPr>
              <a:t>https://en.wikipedia.org/wiki/Activation_function</a:t>
            </a:r>
            <a:r>
              <a:rPr lang="en-US" dirty="0"/>
              <a:t> 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582CD-A4E4-470A-A84B-A4877EABD7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CA6109-6C11-420A-A1DD-915B58E9E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76" y="1289893"/>
            <a:ext cx="8185651" cy="535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12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two neuron network graph ( Feed forward 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7CE6846-A01F-428C-A9AD-64BA342A329C}"/>
              </a:ext>
            </a:extLst>
          </p:cNvPr>
          <p:cNvSpPr/>
          <p:nvPr/>
        </p:nvSpPr>
        <p:spPr>
          <a:xfrm>
            <a:off x="654846" y="2398844"/>
            <a:ext cx="822960" cy="82296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X</a:t>
            </a:r>
            <a:r>
              <a:rPr lang="en-US" sz="2800" baseline="-25000" dirty="0">
                <a:solidFill>
                  <a:prstClr val="black"/>
                </a:solidFill>
                <a:latin typeface="Calibri" panose="020F0502020204030204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F8AFBA-43BC-4F88-9476-C81EED28EB5E}"/>
              </a:ext>
            </a:extLst>
          </p:cNvPr>
          <p:cNvSpPr/>
          <p:nvPr/>
        </p:nvSpPr>
        <p:spPr>
          <a:xfrm>
            <a:off x="4048476" y="2398844"/>
            <a:ext cx="822960" cy="82296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latin typeface="Calibri" panose="020F0502020204030204"/>
              </a:rPr>
              <a:t>H</a:t>
            </a:r>
            <a:r>
              <a:rPr lang="en-US" sz="2800" baseline="-25000" dirty="0">
                <a:solidFill>
                  <a:schemeClr val="tx1"/>
                </a:solidFill>
                <a:latin typeface="Calibri" panose="020F0502020204030204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4A5099-24E2-4E0A-8DBC-16CFEF54D51C}"/>
              </a:ext>
            </a:extLst>
          </p:cNvPr>
          <p:cNvSpPr/>
          <p:nvPr/>
        </p:nvSpPr>
        <p:spPr>
          <a:xfrm>
            <a:off x="4048476" y="5199174"/>
            <a:ext cx="822960" cy="82296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H</a:t>
            </a:r>
            <a:r>
              <a:rPr lang="en-US" sz="2800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D04621-BDD2-4F83-B4C0-4B2CD3C6AD2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1477806" y="2810324"/>
            <a:ext cx="257067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636E53-84E5-4A28-8FCB-18030D1DD7AE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1357286" y="3101284"/>
            <a:ext cx="2811710" cy="221841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B60BFC8-60A5-41C5-A547-D488B94B7236}"/>
              </a:ext>
            </a:extLst>
          </p:cNvPr>
          <p:cNvSpPr/>
          <p:nvPr/>
        </p:nvSpPr>
        <p:spPr>
          <a:xfrm>
            <a:off x="650397" y="5199174"/>
            <a:ext cx="822960" cy="82296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</a:rPr>
              <a:t>X</a:t>
            </a:r>
            <a:r>
              <a:rPr lang="en-US" sz="2800" baseline="-25000" dirty="0">
                <a:solidFill>
                  <a:prstClr val="black"/>
                </a:solidFill>
              </a:rPr>
              <a:t>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BA392E-D630-4996-83F4-C1EE1BFAF344}"/>
              </a:ext>
            </a:extLst>
          </p:cNvPr>
          <p:cNvCxnSpPr>
            <a:cxnSpLocks/>
            <a:stCxn id="18" idx="7"/>
            <a:endCxn id="7" idx="3"/>
          </p:cNvCxnSpPr>
          <p:nvPr/>
        </p:nvCxnSpPr>
        <p:spPr>
          <a:xfrm flipV="1">
            <a:off x="1352837" y="3101284"/>
            <a:ext cx="2816159" cy="221841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0C7CF8-2843-434D-BE29-EA2B4FD0A779}"/>
              </a:ext>
            </a:extLst>
          </p:cNvPr>
          <p:cNvCxnSpPr>
            <a:cxnSpLocks/>
            <a:stCxn id="18" idx="6"/>
            <a:endCxn id="8" idx="2"/>
          </p:cNvCxnSpPr>
          <p:nvPr/>
        </p:nvCxnSpPr>
        <p:spPr>
          <a:xfrm>
            <a:off x="1473357" y="5610654"/>
            <a:ext cx="2575119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FB8E72B-D6C3-4715-9E7B-03276D347A2A}"/>
              </a:ext>
            </a:extLst>
          </p:cNvPr>
          <p:cNvCxnSpPr>
            <a:cxnSpLocks/>
            <a:stCxn id="7" idx="6"/>
            <a:endCxn id="37" idx="2"/>
          </p:cNvCxnSpPr>
          <p:nvPr/>
        </p:nvCxnSpPr>
        <p:spPr>
          <a:xfrm>
            <a:off x="4871436" y="2810324"/>
            <a:ext cx="1834896" cy="132283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D0C0CAD-890F-4981-BDBE-17D67AC67C04}"/>
              </a:ext>
            </a:extLst>
          </p:cNvPr>
          <p:cNvCxnSpPr>
            <a:cxnSpLocks/>
            <a:stCxn id="8" idx="6"/>
            <a:endCxn id="37" idx="2"/>
          </p:cNvCxnSpPr>
          <p:nvPr/>
        </p:nvCxnSpPr>
        <p:spPr>
          <a:xfrm flipV="1">
            <a:off x="4871436" y="4133156"/>
            <a:ext cx="1834896" cy="147749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68F87B03-FD59-40D2-972F-9347A8943DF8}"/>
              </a:ext>
            </a:extLst>
          </p:cNvPr>
          <p:cNvSpPr/>
          <p:nvPr/>
        </p:nvSpPr>
        <p:spPr>
          <a:xfrm>
            <a:off x="6706332" y="3721676"/>
            <a:ext cx="822960" cy="82296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latin typeface="Calibri" panose="020F0502020204030204"/>
              </a:rPr>
              <a:t>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29BCD2-0F9D-486C-B189-0F76726FE7F9}"/>
              </a:ext>
            </a:extLst>
          </p:cNvPr>
          <p:cNvSpPr txBox="1"/>
          <p:nvPr/>
        </p:nvSpPr>
        <p:spPr bwMode="auto">
          <a:xfrm>
            <a:off x="192632" y="1568562"/>
            <a:ext cx="1476756" cy="5232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b="0" dirty="0"/>
              <a:t>Inputs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BFE212-A073-4B16-8DD4-CB39059AAAB3}"/>
              </a:ext>
            </a:extLst>
          </p:cNvPr>
          <p:cNvSpPr txBox="1"/>
          <p:nvPr/>
        </p:nvSpPr>
        <p:spPr bwMode="auto">
          <a:xfrm>
            <a:off x="3721578" y="920272"/>
            <a:ext cx="1476756" cy="9541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b="0" dirty="0"/>
              <a:t>Hidden Layer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710C65-3D3E-48FD-B6F9-DD8E17C15854}"/>
              </a:ext>
            </a:extLst>
          </p:cNvPr>
          <p:cNvSpPr txBox="1"/>
          <p:nvPr/>
        </p:nvSpPr>
        <p:spPr bwMode="auto">
          <a:xfrm>
            <a:off x="5421414" y="5159582"/>
            <a:ext cx="2367336" cy="86177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b="0" dirty="0"/>
              <a:t>Connections </a:t>
            </a:r>
          </a:p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b="0" dirty="0"/>
              <a:t>(with weights)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6B7F75-0789-456A-A8AF-D36706F9BBB4}"/>
              </a:ext>
            </a:extLst>
          </p:cNvPr>
          <p:cNvSpPr txBox="1"/>
          <p:nvPr/>
        </p:nvSpPr>
        <p:spPr bwMode="auto">
          <a:xfrm>
            <a:off x="1821788" y="2369110"/>
            <a:ext cx="1649532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b="0" dirty="0"/>
              <a:t>w</a:t>
            </a:r>
            <a:r>
              <a:rPr lang="en-US" sz="2000" b="0" baseline="-25000" dirty="0"/>
              <a:t>11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E33E5-E93A-4237-B8D6-368626E01616}"/>
              </a:ext>
            </a:extLst>
          </p:cNvPr>
          <p:cNvSpPr txBox="1"/>
          <p:nvPr/>
        </p:nvSpPr>
        <p:spPr bwMode="auto">
          <a:xfrm>
            <a:off x="1166248" y="4208806"/>
            <a:ext cx="1649532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b="0" dirty="0"/>
              <a:t>w</a:t>
            </a:r>
            <a:r>
              <a:rPr lang="en-US" sz="2000" b="0" baseline="-25000" dirty="0"/>
              <a:t>21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8A7686-EB6D-4F80-9F14-3B7767B095C7}"/>
              </a:ext>
            </a:extLst>
          </p:cNvPr>
          <p:cNvSpPr txBox="1"/>
          <p:nvPr/>
        </p:nvSpPr>
        <p:spPr bwMode="auto">
          <a:xfrm>
            <a:off x="1669388" y="3510054"/>
            <a:ext cx="1649532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b="0" dirty="0"/>
              <a:t>w</a:t>
            </a:r>
            <a:r>
              <a:rPr lang="en-US" sz="2000" b="0" baseline="-25000" dirty="0"/>
              <a:t>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0AD058-5CC1-4343-943C-47F3EE03B0D6}"/>
              </a:ext>
            </a:extLst>
          </p:cNvPr>
          <p:cNvSpPr txBox="1"/>
          <p:nvPr/>
        </p:nvSpPr>
        <p:spPr bwMode="auto">
          <a:xfrm>
            <a:off x="1866368" y="5119639"/>
            <a:ext cx="1649532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b="0" dirty="0"/>
              <a:t>w</a:t>
            </a:r>
            <a:r>
              <a:rPr lang="en-US" sz="2000" b="0" baseline="-25000" dirty="0"/>
              <a:t>22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F09E00-260F-47D3-BC8B-693BFC6B02DE}"/>
              </a:ext>
            </a:extLst>
          </p:cNvPr>
          <p:cNvSpPr txBox="1"/>
          <p:nvPr/>
        </p:nvSpPr>
        <p:spPr bwMode="auto">
          <a:xfrm>
            <a:off x="4551775" y="3243605"/>
            <a:ext cx="1649532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b="0" dirty="0"/>
              <a:t>w</a:t>
            </a:r>
            <a:r>
              <a:rPr lang="en-US" sz="2000" b="0" baseline="-25000" dirty="0"/>
              <a:t>1o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894847-A6A8-4AE0-BCF3-666FE9283A19}"/>
              </a:ext>
            </a:extLst>
          </p:cNvPr>
          <p:cNvSpPr txBox="1"/>
          <p:nvPr/>
        </p:nvSpPr>
        <p:spPr bwMode="auto">
          <a:xfrm>
            <a:off x="4561661" y="4471795"/>
            <a:ext cx="1649532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b="0" dirty="0"/>
              <a:t>w</a:t>
            </a:r>
            <a:r>
              <a:rPr lang="en-US" sz="2000" b="0" baseline="-25000" dirty="0"/>
              <a:t>2o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427C0B-C428-4870-A2BD-F6C6572A461D}"/>
                  </a:ext>
                </a:extLst>
              </p:cNvPr>
              <p:cNvSpPr txBox="1"/>
              <p:nvPr/>
            </p:nvSpPr>
            <p:spPr bwMode="auto">
              <a:xfrm>
                <a:off x="6696258" y="2705437"/>
                <a:ext cx="5102101" cy="43088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Ctr="1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427C0B-C428-4870-A2BD-F6C6572A4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96258" y="2705437"/>
                <a:ext cx="510210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762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CDBCE-827A-488F-AF5B-A022792595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Super Simple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762C74F-94E8-43D4-8D42-A8649B781B9E}"/>
                  </a:ext>
                </a:extLst>
              </p:cNvPr>
              <p:cNvSpPr/>
              <p:nvPr/>
            </p:nvSpPr>
            <p:spPr>
              <a:xfrm>
                <a:off x="609601" y="1004674"/>
                <a:ext cx="331853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2∙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762C74F-94E8-43D4-8D42-A8649B781B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1" y="1004674"/>
                <a:ext cx="3318536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5582807-4208-463B-A4C9-5D6F36F1D972}"/>
              </a:ext>
            </a:extLst>
          </p:cNvPr>
          <p:cNvSpPr txBox="1"/>
          <p:nvPr/>
        </p:nvSpPr>
        <p:spPr bwMode="auto">
          <a:xfrm>
            <a:off x="4148583" y="1075320"/>
            <a:ext cx="4502399" cy="5847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3200" b="0" dirty="0">
                <a:latin typeface="+mj-lt"/>
              </a:rPr>
              <a:t>with </a:t>
            </a:r>
            <a:r>
              <a:rPr lang="en-US" sz="3200" b="0" dirty="0" err="1">
                <a:latin typeface="+mj-lt"/>
              </a:rPr>
              <a:t>ReLu</a:t>
            </a:r>
            <a:r>
              <a:rPr lang="en-US" sz="3200" b="0" dirty="0">
                <a:latin typeface="+mj-lt"/>
              </a:rPr>
              <a:t> Activations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4A61F0-717B-414F-934B-D1EFFF7BCBD9}"/>
              </a:ext>
            </a:extLst>
          </p:cNvPr>
          <p:cNvSpPr/>
          <p:nvPr/>
        </p:nvSpPr>
        <p:spPr>
          <a:xfrm>
            <a:off x="2138112" y="2344065"/>
            <a:ext cx="822960" cy="82296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X</a:t>
            </a:r>
            <a:r>
              <a:rPr lang="en-US" sz="2800" baseline="-25000" dirty="0">
                <a:solidFill>
                  <a:prstClr val="black"/>
                </a:solidFill>
                <a:latin typeface="Calibri" panose="020F0502020204030204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A64BC3-F86B-43AD-A58F-63C49A0B6C28}"/>
              </a:ext>
            </a:extLst>
          </p:cNvPr>
          <p:cNvSpPr/>
          <p:nvPr/>
        </p:nvSpPr>
        <p:spPr>
          <a:xfrm>
            <a:off x="5531742" y="2344065"/>
            <a:ext cx="822960" cy="82296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latin typeface="Calibri" panose="020F0502020204030204"/>
              </a:rPr>
              <a:t>H</a:t>
            </a:r>
            <a:r>
              <a:rPr lang="en-US" sz="2800" baseline="-25000" dirty="0">
                <a:solidFill>
                  <a:schemeClr val="tx1"/>
                </a:solidFill>
                <a:latin typeface="Calibri" panose="020F0502020204030204"/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74E9CC-E8F7-4DBF-AEBA-3AA447EA3428}"/>
              </a:ext>
            </a:extLst>
          </p:cNvPr>
          <p:cNvSpPr/>
          <p:nvPr/>
        </p:nvSpPr>
        <p:spPr>
          <a:xfrm>
            <a:off x="5531742" y="5144395"/>
            <a:ext cx="822960" cy="82296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H</a:t>
            </a:r>
            <a:r>
              <a:rPr lang="en-US" sz="2800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FD216D-AC4A-4413-9F0F-0F5EA3E89B68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2961072" y="2755545"/>
            <a:ext cx="257067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1EE305-1C07-4111-BB4D-14152890E10D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2840552" y="3046505"/>
            <a:ext cx="2811710" cy="221841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95A7418-B22F-4AA6-9A41-7CE4621A9D3D}"/>
              </a:ext>
            </a:extLst>
          </p:cNvPr>
          <p:cNvSpPr/>
          <p:nvPr/>
        </p:nvSpPr>
        <p:spPr>
          <a:xfrm>
            <a:off x="2133663" y="5144395"/>
            <a:ext cx="822960" cy="82296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</a:rPr>
              <a:t>X</a:t>
            </a:r>
            <a:r>
              <a:rPr lang="en-US" sz="2800" baseline="-25000" dirty="0">
                <a:solidFill>
                  <a:prstClr val="black"/>
                </a:solidFill>
              </a:rPr>
              <a:t>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129145-C9BF-483B-97A4-C182537D8AC3}"/>
              </a:ext>
            </a:extLst>
          </p:cNvPr>
          <p:cNvCxnSpPr>
            <a:cxnSpLocks/>
            <a:stCxn id="13" idx="7"/>
            <a:endCxn id="9" idx="3"/>
          </p:cNvCxnSpPr>
          <p:nvPr/>
        </p:nvCxnSpPr>
        <p:spPr>
          <a:xfrm flipV="1">
            <a:off x="2836103" y="3046505"/>
            <a:ext cx="2816159" cy="221841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60EDDB-63B3-4C43-9E13-97F65A809CD7}"/>
              </a:ext>
            </a:extLst>
          </p:cNvPr>
          <p:cNvCxnSpPr>
            <a:cxnSpLocks/>
            <a:stCxn id="13" idx="6"/>
            <a:endCxn id="10" idx="2"/>
          </p:cNvCxnSpPr>
          <p:nvPr/>
        </p:nvCxnSpPr>
        <p:spPr>
          <a:xfrm>
            <a:off x="2956623" y="5555875"/>
            <a:ext cx="2575119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8DEBE3-DBEA-4A55-BBD3-0CF5A69A7FAF}"/>
              </a:ext>
            </a:extLst>
          </p:cNvPr>
          <p:cNvCxnSpPr>
            <a:cxnSpLocks/>
            <a:stCxn id="9" idx="6"/>
            <a:endCxn id="18" idx="2"/>
          </p:cNvCxnSpPr>
          <p:nvPr/>
        </p:nvCxnSpPr>
        <p:spPr>
          <a:xfrm>
            <a:off x="6354702" y="2755545"/>
            <a:ext cx="1834896" cy="132283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96D2AB-F0F2-4455-A43D-DBF086FE0B5E}"/>
              </a:ext>
            </a:extLst>
          </p:cNvPr>
          <p:cNvCxnSpPr>
            <a:cxnSpLocks/>
            <a:stCxn id="10" idx="6"/>
            <a:endCxn id="18" idx="2"/>
          </p:cNvCxnSpPr>
          <p:nvPr/>
        </p:nvCxnSpPr>
        <p:spPr>
          <a:xfrm flipV="1">
            <a:off x="6354702" y="4078377"/>
            <a:ext cx="1834896" cy="147749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9F2C776-CE99-4D67-AC48-A7BD7F6E1DE4}"/>
              </a:ext>
            </a:extLst>
          </p:cNvPr>
          <p:cNvSpPr/>
          <p:nvPr/>
        </p:nvSpPr>
        <p:spPr>
          <a:xfrm>
            <a:off x="8189598" y="3666897"/>
            <a:ext cx="822960" cy="82296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latin typeface="Calibri" panose="020F0502020204030204"/>
              </a:rPr>
              <a:t>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713773-C832-4A56-99FE-ABF8CBC362AF}"/>
              </a:ext>
            </a:extLst>
          </p:cNvPr>
          <p:cNvSpPr txBox="1"/>
          <p:nvPr/>
        </p:nvSpPr>
        <p:spPr bwMode="auto">
          <a:xfrm>
            <a:off x="6475222" y="5075694"/>
            <a:ext cx="3670555" cy="116955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b="0" dirty="0"/>
              <a:t>Connections </a:t>
            </a:r>
          </a:p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b="0" dirty="0"/>
              <a:t>(with weights)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6A8247-F52C-41DE-8792-AB6BBCCA5876}"/>
              </a:ext>
            </a:extLst>
          </p:cNvPr>
          <p:cNvSpPr txBox="1"/>
          <p:nvPr/>
        </p:nvSpPr>
        <p:spPr bwMode="auto">
          <a:xfrm>
            <a:off x="3305054" y="2314331"/>
            <a:ext cx="1649532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b="0" dirty="0"/>
              <a:t>2</a:t>
            </a:r>
            <a:endParaRPr lang="en-US" sz="2000" b="0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4504B4-3CD2-4F1C-ABA1-B9D92023F1AA}"/>
              </a:ext>
            </a:extLst>
          </p:cNvPr>
          <p:cNvSpPr txBox="1"/>
          <p:nvPr/>
        </p:nvSpPr>
        <p:spPr bwMode="auto">
          <a:xfrm>
            <a:off x="2649514" y="4154027"/>
            <a:ext cx="1649532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b="0" dirty="0"/>
              <a:t>1</a:t>
            </a:r>
            <a:endParaRPr lang="en-US" sz="2000" b="0" baseline="-25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5A6A80-5343-449C-93F2-B424D1977D53}"/>
              </a:ext>
            </a:extLst>
          </p:cNvPr>
          <p:cNvSpPr txBox="1"/>
          <p:nvPr/>
        </p:nvSpPr>
        <p:spPr bwMode="auto">
          <a:xfrm>
            <a:off x="3152654" y="3455275"/>
            <a:ext cx="1649532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b="0" dirty="0"/>
              <a:t>-2</a:t>
            </a:r>
            <a:endParaRPr lang="en-US" sz="2000" b="0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C915A4-5F35-4D82-944B-99A4687BE045}"/>
              </a:ext>
            </a:extLst>
          </p:cNvPr>
          <p:cNvSpPr txBox="1"/>
          <p:nvPr/>
        </p:nvSpPr>
        <p:spPr bwMode="auto">
          <a:xfrm>
            <a:off x="3349634" y="5064860"/>
            <a:ext cx="1649532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b="0" dirty="0"/>
              <a:t>-1</a:t>
            </a:r>
            <a:endParaRPr lang="en-US" sz="2000" b="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35A86A-B74B-4D46-9E63-C905383D866B}"/>
              </a:ext>
            </a:extLst>
          </p:cNvPr>
          <p:cNvSpPr txBox="1"/>
          <p:nvPr/>
        </p:nvSpPr>
        <p:spPr bwMode="auto">
          <a:xfrm>
            <a:off x="6035041" y="3188826"/>
            <a:ext cx="1649532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b="0" dirty="0"/>
              <a:t>1</a:t>
            </a:r>
            <a:endParaRPr lang="en-US" sz="2000" b="0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84A32F-1C96-49AC-95C2-BA00586D6F74}"/>
              </a:ext>
            </a:extLst>
          </p:cNvPr>
          <p:cNvSpPr txBox="1"/>
          <p:nvPr/>
        </p:nvSpPr>
        <p:spPr bwMode="auto">
          <a:xfrm>
            <a:off x="6044927" y="4417016"/>
            <a:ext cx="1649532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b="0" dirty="0"/>
              <a:t>-1</a:t>
            </a:r>
            <a:endParaRPr lang="en-US" sz="2000" b="0" baseline="-25000" dirty="0"/>
          </a:p>
        </p:txBody>
      </p:sp>
    </p:spTree>
    <p:extLst>
      <p:ext uri="{BB962C8B-B14F-4D97-AF65-F5344CB8AC3E}">
        <p14:creationId xmlns:p14="http://schemas.microsoft.com/office/powerpoint/2010/main" val="1327247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E0FDC2-FFA0-4437-AC1A-E4E40EC52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See </a:t>
            </a:r>
            <a:r>
              <a:rPr lang="en-US" dirty="0" err="1"/>
              <a:t>Keras</a:t>
            </a:r>
            <a:r>
              <a:rPr lang="en-US" dirty="0"/>
              <a:t> Example: </a:t>
            </a:r>
            <a:r>
              <a:rPr lang="en-US" b="1" dirty="0" err="1"/>
              <a:t>FunctionFitter.ipynb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Things to play with in example:</a:t>
            </a:r>
          </a:p>
          <a:p>
            <a:pPr lvl="1"/>
            <a:r>
              <a:rPr lang="en-US" b="1" dirty="0"/>
              <a:t>Change activation functions (‘linear’ , ’tanh’, ‘sigmoid’)</a:t>
            </a:r>
          </a:p>
          <a:p>
            <a:pPr lvl="1"/>
            <a:r>
              <a:rPr lang="en-US" b="1" dirty="0"/>
              <a:t>Scaling</a:t>
            </a:r>
          </a:p>
          <a:p>
            <a:pPr lvl="1"/>
            <a:r>
              <a:rPr lang="en-US" b="1" dirty="0"/>
              <a:t>Modify network to approximate other operations</a:t>
            </a:r>
          </a:p>
          <a:p>
            <a:pPr lvl="1"/>
            <a:r>
              <a:rPr lang="en-US" b="1" dirty="0"/>
              <a:t>Add more neurons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BFCFA-5956-4768-9CE4-B69806DED4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get this?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8B4703-3B33-42DE-8FC4-952C9B99C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686" y="1711044"/>
            <a:ext cx="4196971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Layer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-1.2086098    1.7425349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-0.6041879    0.8712317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Layer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-1.654212     1.1477064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6721CC-DC61-49A0-8413-079BB2801843}"/>
              </a:ext>
            </a:extLst>
          </p:cNvPr>
          <p:cNvSpPr txBox="1"/>
          <p:nvPr/>
        </p:nvSpPr>
        <p:spPr bwMode="auto">
          <a:xfrm>
            <a:off x="1548080" y="1232701"/>
            <a:ext cx="3552250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400" b="0" i="1" u="sng" dirty="0"/>
              <a:t>Machine Learned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FE50A2-BB82-486C-ADEF-8D7163352A20}"/>
              </a:ext>
            </a:extLst>
          </p:cNvPr>
          <p:cNvSpPr txBox="1"/>
          <p:nvPr/>
        </p:nvSpPr>
        <p:spPr bwMode="auto">
          <a:xfrm>
            <a:off x="7157697" y="1249379"/>
            <a:ext cx="2367336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400" b="0" i="1" u="sng" dirty="0"/>
              <a:t>Intuition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9FE2F03-0C81-413B-AFA0-9FF9162FC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838" y="1711044"/>
            <a:ext cx="4196971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Layer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-2    	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-1    	1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Layer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-1     	1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914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CC0A3-6E70-410C-BDE7-1F8928DF54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Dense / Fully Connected Layer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CC4E79-9427-46B4-AE14-7DF409CC815F}"/>
              </a:ext>
            </a:extLst>
          </p:cNvPr>
          <p:cNvCxnSpPr>
            <a:cxnSpLocks/>
            <a:stCxn id="55" idx="7"/>
            <a:endCxn id="50" idx="1"/>
          </p:cNvCxnSpPr>
          <p:nvPr/>
        </p:nvCxnSpPr>
        <p:spPr>
          <a:xfrm flipV="1">
            <a:off x="1230842" y="3065117"/>
            <a:ext cx="2751639" cy="2712068"/>
          </a:xfrm>
          <a:prstGeom prst="straightConnector1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A9EF4B-06CE-4B01-8D97-2A270E418B5C}"/>
              </a:ext>
            </a:extLst>
          </p:cNvPr>
          <p:cNvCxnSpPr>
            <a:cxnSpLocks/>
            <a:stCxn id="54" idx="7"/>
            <a:endCxn id="50" idx="1"/>
          </p:cNvCxnSpPr>
          <p:nvPr/>
        </p:nvCxnSpPr>
        <p:spPr>
          <a:xfrm flipV="1">
            <a:off x="1238755" y="3065117"/>
            <a:ext cx="2743726" cy="1636812"/>
          </a:xfrm>
          <a:prstGeom prst="straightConnector1">
            <a:avLst/>
          </a:prstGeom>
          <a:ln w="254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C07DE7-C269-40D4-A924-3E9E6E7BC65C}"/>
              </a:ext>
            </a:extLst>
          </p:cNvPr>
          <p:cNvCxnSpPr>
            <a:cxnSpLocks/>
            <a:stCxn id="55" idx="7"/>
            <a:endCxn id="51" idx="1"/>
          </p:cNvCxnSpPr>
          <p:nvPr/>
        </p:nvCxnSpPr>
        <p:spPr>
          <a:xfrm flipV="1">
            <a:off x="1230842" y="4121222"/>
            <a:ext cx="2717606" cy="1655963"/>
          </a:xfrm>
          <a:prstGeom prst="straightConnector1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381F73-F5C6-49D6-A0E7-F63D8F2D6A82}"/>
              </a:ext>
            </a:extLst>
          </p:cNvPr>
          <p:cNvCxnSpPr>
            <a:cxnSpLocks/>
            <a:stCxn id="53" idx="5"/>
            <a:endCxn id="50" idx="1"/>
          </p:cNvCxnSpPr>
          <p:nvPr/>
        </p:nvCxnSpPr>
        <p:spPr>
          <a:xfrm flipV="1">
            <a:off x="1239077" y="3065117"/>
            <a:ext cx="2743404" cy="546788"/>
          </a:xfrm>
          <a:prstGeom prst="straightConnector1">
            <a:avLst/>
          </a:prstGeom>
          <a:ln w="254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0C94B0-239B-4E80-9C9C-74B5827AF8CA}"/>
              </a:ext>
            </a:extLst>
          </p:cNvPr>
          <p:cNvCxnSpPr>
            <a:cxnSpLocks/>
            <a:stCxn id="54" idx="7"/>
            <a:endCxn id="51" idx="1"/>
          </p:cNvCxnSpPr>
          <p:nvPr/>
        </p:nvCxnSpPr>
        <p:spPr>
          <a:xfrm flipV="1">
            <a:off x="1238755" y="4121222"/>
            <a:ext cx="2709693" cy="580707"/>
          </a:xfrm>
          <a:prstGeom prst="straightConnector1">
            <a:avLst/>
          </a:prstGeom>
          <a:ln w="254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C15FAF-37D7-4E48-A84C-48C14D63459E}"/>
              </a:ext>
            </a:extLst>
          </p:cNvPr>
          <p:cNvCxnSpPr>
            <a:cxnSpLocks/>
            <a:stCxn id="53" idx="5"/>
            <a:endCxn id="51" idx="1"/>
          </p:cNvCxnSpPr>
          <p:nvPr/>
        </p:nvCxnSpPr>
        <p:spPr>
          <a:xfrm>
            <a:off x="1239077" y="3611905"/>
            <a:ext cx="2709371" cy="509317"/>
          </a:xfrm>
          <a:prstGeom prst="straightConnector1">
            <a:avLst/>
          </a:prstGeom>
          <a:ln w="254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622841-F5EB-41F8-9D55-8632E66A31D7}"/>
              </a:ext>
            </a:extLst>
          </p:cNvPr>
          <p:cNvCxnSpPr>
            <a:cxnSpLocks/>
            <a:stCxn id="52" idx="5"/>
            <a:endCxn id="50" idx="1"/>
          </p:cNvCxnSpPr>
          <p:nvPr/>
        </p:nvCxnSpPr>
        <p:spPr>
          <a:xfrm>
            <a:off x="1235174" y="2528569"/>
            <a:ext cx="2747307" cy="536548"/>
          </a:xfrm>
          <a:prstGeom prst="straightConnector1">
            <a:avLst/>
          </a:prstGeom>
          <a:ln w="254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8C5A5B-CFC2-4C73-BAD2-5378C03648B2}"/>
              </a:ext>
            </a:extLst>
          </p:cNvPr>
          <p:cNvCxnSpPr>
            <a:cxnSpLocks/>
            <a:stCxn id="52" idx="5"/>
            <a:endCxn id="51" idx="1"/>
          </p:cNvCxnSpPr>
          <p:nvPr/>
        </p:nvCxnSpPr>
        <p:spPr>
          <a:xfrm>
            <a:off x="1235174" y="2528569"/>
            <a:ext cx="2713274" cy="1592653"/>
          </a:xfrm>
          <a:prstGeom prst="straightConnector1">
            <a:avLst/>
          </a:prstGeom>
          <a:ln w="254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A52AEBA-5DF9-438A-94B9-F14AABE6DEC5}"/>
              </a:ext>
            </a:extLst>
          </p:cNvPr>
          <p:cNvCxnSpPr>
            <a:cxnSpLocks/>
            <a:stCxn id="55" idx="7"/>
            <a:endCxn id="56" idx="1"/>
          </p:cNvCxnSpPr>
          <p:nvPr/>
        </p:nvCxnSpPr>
        <p:spPr>
          <a:xfrm flipV="1">
            <a:off x="1230842" y="5237622"/>
            <a:ext cx="2748072" cy="539563"/>
          </a:xfrm>
          <a:prstGeom prst="straightConnector1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DD545F-FE7F-4F21-BDD3-D7E818CAC4EE}"/>
              </a:ext>
            </a:extLst>
          </p:cNvPr>
          <p:cNvCxnSpPr>
            <a:cxnSpLocks/>
            <a:stCxn id="54" idx="7"/>
            <a:endCxn id="56" idx="1"/>
          </p:cNvCxnSpPr>
          <p:nvPr/>
        </p:nvCxnSpPr>
        <p:spPr>
          <a:xfrm>
            <a:off x="1238755" y="4701929"/>
            <a:ext cx="2740159" cy="535693"/>
          </a:xfrm>
          <a:prstGeom prst="straightConnector1">
            <a:avLst/>
          </a:prstGeom>
          <a:ln w="254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D838F1-F380-4B9B-A8B1-7E64D33B2DAE}"/>
              </a:ext>
            </a:extLst>
          </p:cNvPr>
          <p:cNvCxnSpPr>
            <a:cxnSpLocks/>
            <a:stCxn id="53" idx="5"/>
            <a:endCxn id="56" idx="1"/>
          </p:cNvCxnSpPr>
          <p:nvPr/>
        </p:nvCxnSpPr>
        <p:spPr>
          <a:xfrm>
            <a:off x="1239077" y="3611905"/>
            <a:ext cx="2739837" cy="1625717"/>
          </a:xfrm>
          <a:prstGeom prst="straightConnector1">
            <a:avLst/>
          </a:prstGeom>
          <a:ln w="254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1CE25F-0F4F-4229-A7EC-F6DA1BA41C62}"/>
              </a:ext>
            </a:extLst>
          </p:cNvPr>
          <p:cNvCxnSpPr>
            <a:cxnSpLocks/>
            <a:stCxn id="52" idx="5"/>
            <a:endCxn id="56" idx="1"/>
          </p:cNvCxnSpPr>
          <p:nvPr/>
        </p:nvCxnSpPr>
        <p:spPr>
          <a:xfrm>
            <a:off x="1235174" y="2528569"/>
            <a:ext cx="2743740" cy="2709053"/>
          </a:xfrm>
          <a:prstGeom prst="straightConnector1">
            <a:avLst/>
          </a:prstGeom>
          <a:ln w="254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974BDAF5-670C-4913-A603-77F0DDF6F55F}"/>
              </a:ext>
            </a:extLst>
          </p:cNvPr>
          <p:cNvSpPr/>
          <p:nvPr/>
        </p:nvSpPr>
        <p:spPr>
          <a:xfrm rot="19598239">
            <a:off x="3981478" y="2980886"/>
            <a:ext cx="208035" cy="2138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2A45C69-2CA3-4D9A-A69C-837A7EEC3633}"/>
              </a:ext>
            </a:extLst>
          </p:cNvPr>
          <p:cNvSpPr/>
          <p:nvPr/>
        </p:nvSpPr>
        <p:spPr>
          <a:xfrm rot="20008876">
            <a:off x="3944006" y="4049105"/>
            <a:ext cx="208035" cy="2138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8DCB38E-1CDF-4B4F-B7B9-EA3FDD5BC6B5}"/>
              </a:ext>
            </a:extLst>
          </p:cNvPr>
          <p:cNvSpPr/>
          <p:nvPr/>
        </p:nvSpPr>
        <p:spPr>
          <a:xfrm rot="19811297">
            <a:off x="1029746" y="2392588"/>
            <a:ext cx="208035" cy="2138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765BD48-8126-4D78-8D0F-32BB770EA4B5}"/>
              </a:ext>
            </a:extLst>
          </p:cNvPr>
          <p:cNvSpPr/>
          <p:nvPr/>
        </p:nvSpPr>
        <p:spPr>
          <a:xfrm rot="19050332">
            <a:off x="1029746" y="3498898"/>
            <a:ext cx="208035" cy="2138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71C355-FD5F-46E7-8B48-1C0610EA27CF}"/>
              </a:ext>
            </a:extLst>
          </p:cNvPr>
          <p:cNvSpPr/>
          <p:nvPr/>
        </p:nvSpPr>
        <p:spPr>
          <a:xfrm rot="2414107">
            <a:off x="1029746" y="4605208"/>
            <a:ext cx="208035" cy="2138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FCFCD95-A800-450C-BCA9-5200BED555F0}"/>
              </a:ext>
            </a:extLst>
          </p:cNvPr>
          <p:cNvSpPr/>
          <p:nvPr/>
        </p:nvSpPr>
        <p:spPr>
          <a:xfrm rot="1365660">
            <a:off x="1029746" y="5711519"/>
            <a:ext cx="208035" cy="2138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9DB64C4-1397-48CE-9FC1-A54DA92B555C}"/>
              </a:ext>
            </a:extLst>
          </p:cNvPr>
          <p:cNvSpPr/>
          <p:nvPr/>
        </p:nvSpPr>
        <p:spPr>
          <a:xfrm>
            <a:off x="3948448" y="5206301"/>
            <a:ext cx="208035" cy="2138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FB91FF-AD2E-4793-AA54-6F328863EBA4}"/>
              </a:ext>
            </a:extLst>
          </p:cNvPr>
          <p:cNvSpPr txBox="1"/>
          <p:nvPr/>
        </p:nvSpPr>
        <p:spPr bwMode="auto">
          <a:xfrm>
            <a:off x="470375" y="1443782"/>
            <a:ext cx="1402628" cy="707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b="0" dirty="0"/>
              <a:t>Layer 1 (n=4)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D892F82-D195-4D45-BDB6-09A67F856F07}"/>
              </a:ext>
            </a:extLst>
          </p:cNvPr>
          <p:cNvSpPr txBox="1"/>
          <p:nvPr/>
        </p:nvSpPr>
        <p:spPr bwMode="auto">
          <a:xfrm>
            <a:off x="3385175" y="1941382"/>
            <a:ext cx="1402628" cy="707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b="0" dirty="0"/>
              <a:t>Layer 2 (n=3)</a:t>
            </a:r>
          </a:p>
        </p:txBody>
      </p:sp>
      <p:sp>
        <p:nvSpPr>
          <p:cNvPr id="116" name="Content Placeholder 8">
            <a:extLst>
              <a:ext uri="{FF2B5EF4-FFF2-40B4-BE49-F238E27FC236}">
                <a16:creationId xmlns:a16="http://schemas.microsoft.com/office/drawing/2014/main" id="{543E806D-17DB-410C-8546-0095D8DF6469}"/>
              </a:ext>
            </a:extLst>
          </p:cNvPr>
          <p:cNvSpPr txBox="1">
            <a:spLocks/>
          </p:cNvSpPr>
          <p:nvPr/>
        </p:nvSpPr>
        <p:spPr>
          <a:xfrm>
            <a:off x="5383626" y="1652874"/>
            <a:ext cx="6145305" cy="4826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―"/>
              <a:defRPr sz="2400" kern="1200">
                <a:solidFill>
                  <a:srgbClr val="64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3200" i="1" u="sng" dirty="0"/>
              <a:t>Fully Connected Layers</a:t>
            </a:r>
          </a:p>
          <a:p>
            <a:pPr fontAlgn="auto">
              <a:spcAft>
                <a:spcPts val="0"/>
              </a:spcAft>
            </a:pPr>
            <a:r>
              <a:rPr lang="en-US" sz="3200" dirty="0"/>
              <a:t>Each input connected to every output</a:t>
            </a:r>
          </a:p>
          <a:p>
            <a:pPr fontAlgn="auto">
              <a:spcAft>
                <a:spcPts val="0"/>
              </a:spcAft>
            </a:pPr>
            <a:r>
              <a:rPr lang="en-US" sz="3200" dirty="0"/>
              <a:t>Large number of connections and associated weights</a:t>
            </a:r>
          </a:p>
          <a:p>
            <a:pPr lvl="1" fontAlgn="auto">
              <a:spcAft>
                <a:spcPts val="0"/>
              </a:spcAft>
            </a:pPr>
            <a:r>
              <a:rPr lang="en-US" sz="2800" dirty="0" err="1"/>
              <a:t>N</a:t>
            </a:r>
            <a:r>
              <a:rPr lang="en-US" sz="2800" baseline="-25000" dirty="0" err="1"/>
              <a:t>weights</a:t>
            </a:r>
            <a:r>
              <a:rPr lang="en-US" sz="2800" dirty="0"/>
              <a:t>=N</a:t>
            </a:r>
            <a:r>
              <a:rPr lang="en-US" sz="2800" baseline="-25000" dirty="0"/>
              <a:t>in</a:t>
            </a:r>
            <a:r>
              <a:rPr lang="en-US" sz="2800" dirty="0"/>
              <a:t>*</a:t>
            </a:r>
            <a:r>
              <a:rPr lang="en-US" sz="2800" dirty="0" err="1"/>
              <a:t>N</a:t>
            </a:r>
            <a:r>
              <a:rPr lang="en-US" sz="2800" baseline="-25000" dirty="0" err="1"/>
              <a:t>out</a:t>
            </a:r>
            <a:r>
              <a:rPr lang="en-US" sz="2800" baseline="30000" dirty="0"/>
              <a:t> 	</a:t>
            </a:r>
          </a:p>
          <a:p>
            <a:pPr fontAlgn="auto">
              <a:spcAft>
                <a:spcPts val="0"/>
              </a:spcAft>
            </a:pPr>
            <a:r>
              <a:rPr lang="en-US" sz="3200" dirty="0"/>
              <a:t>Usually used:</a:t>
            </a:r>
          </a:p>
          <a:p>
            <a:pPr lvl="1" fontAlgn="auto">
              <a:spcAft>
                <a:spcPts val="0"/>
              </a:spcAft>
            </a:pPr>
            <a:r>
              <a:rPr lang="en-US" sz="2800" dirty="0"/>
              <a:t>At the end of networks </a:t>
            </a:r>
          </a:p>
          <a:p>
            <a:pPr lvl="1" fontAlgn="auto">
              <a:spcAft>
                <a:spcPts val="0"/>
              </a:spcAft>
            </a:pPr>
            <a:r>
              <a:rPr lang="en-US" sz="2800" dirty="0"/>
              <a:t>When required by data</a:t>
            </a:r>
          </a:p>
          <a:p>
            <a:pPr lvl="1" fontAlgn="auto">
              <a:spcAft>
                <a:spcPts val="0"/>
              </a:spcAft>
            </a:pPr>
            <a:endParaRPr lang="en-US" sz="2800" dirty="0"/>
          </a:p>
          <a:p>
            <a:pPr fontAlgn="auto">
              <a:spcAft>
                <a:spcPts val="0"/>
              </a:spcAft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51186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CC0A3-6E70-410C-BDE7-1F8928DF54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Dense / Fully Connected Layer </a:t>
            </a:r>
          </a:p>
        </p:txBody>
      </p:sp>
      <p:sp>
        <p:nvSpPr>
          <p:cNvPr id="116" name="Content Placeholder 8">
            <a:extLst>
              <a:ext uri="{FF2B5EF4-FFF2-40B4-BE49-F238E27FC236}">
                <a16:creationId xmlns:a16="http://schemas.microsoft.com/office/drawing/2014/main" id="{543E806D-17DB-410C-8546-0095D8DF6469}"/>
              </a:ext>
            </a:extLst>
          </p:cNvPr>
          <p:cNvSpPr txBox="1">
            <a:spLocks/>
          </p:cNvSpPr>
          <p:nvPr/>
        </p:nvSpPr>
        <p:spPr>
          <a:xfrm>
            <a:off x="5168502" y="1447348"/>
            <a:ext cx="6145305" cy="4826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―"/>
              <a:defRPr sz="2400" kern="1200">
                <a:solidFill>
                  <a:srgbClr val="64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3200" i="1" u="sng" dirty="0"/>
              <a:t>Fully Connected Layers</a:t>
            </a:r>
          </a:p>
          <a:p>
            <a:pPr fontAlgn="auto">
              <a:spcAft>
                <a:spcPts val="0"/>
              </a:spcAft>
            </a:pPr>
            <a:r>
              <a:rPr lang="en-US" sz="3200" dirty="0"/>
              <a:t>Viewed as matrix multiply:</a:t>
            </a:r>
          </a:p>
          <a:p>
            <a:pPr fontAlgn="auto">
              <a:spcAft>
                <a:spcPts val="0"/>
              </a:spcAft>
            </a:pPr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25AC58-6077-4063-BD55-5710E51C8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44064"/>
              </p:ext>
            </p:extLst>
          </p:nvPr>
        </p:nvGraphicFramePr>
        <p:xfrm>
          <a:off x="5996134" y="3949332"/>
          <a:ext cx="18288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4273912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9495097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5949997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7858373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01722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7201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770905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AE4270F2-25C3-47CA-94BF-ED912BEE5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547935"/>
              </p:ext>
            </p:extLst>
          </p:nvPr>
        </p:nvGraphicFramePr>
        <p:xfrm>
          <a:off x="8241155" y="3720732"/>
          <a:ext cx="4572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42739128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01722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7201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7709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2025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744E7D8-F6C4-45BE-B0D5-75E746891AA6}"/>
              </a:ext>
            </a:extLst>
          </p:cNvPr>
          <p:cNvSpPr/>
          <p:nvPr/>
        </p:nvSpPr>
        <p:spPr>
          <a:xfrm>
            <a:off x="8952540" y="4183856"/>
            <a:ext cx="4844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=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4FDAABA8-0B5D-4189-8C0E-DCFA864A3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721950"/>
              </p:ext>
            </p:extLst>
          </p:nvPr>
        </p:nvGraphicFramePr>
        <p:xfrm>
          <a:off x="9808643" y="3949332"/>
          <a:ext cx="4572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42739128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01722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7201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77090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1663D31-7610-4F62-9529-7477B19F1FE8}"/>
              </a:ext>
            </a:extLst>
          </p:cNvPr>
          <p:cNvSpPr/>
          <p:nvPr/>
        </p:nvSpPr>
        <p:spPr>
          <a:xfrm>
            <a:off x="9496967" y="3161339"/>
            <a:ext cx="10182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/>
              <a:t>Layer 2 </a:t>
            </a:r>
          </a:p>
          <a:p>
            <a:pPr algn="ctr"/>
            <a:r>
              <a:rPr lang="en-US" i="1" dirty="0"/>
              <a:t>(3 x 1)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3E9349-3C5D-43A0-B36C-9EF5DF4973D6}"/>
              </a:ext>
            </a:extLst>
          </p:cNvPr>
          <p:cNvSpPr/>
          <p:nvPr/>
        </p:nvSpPr>
        <p:spPr>
          <a:xfrm>
            <a:off x="6328357" y="3161339"/>
            <a:ext cx="10781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Weights </a:t>
            </a:r>
          </a:p>
          <a:p>
            <a:r>
              <a:rPr lang="en-US" i="1" dirty="0"/>
              <a:t>(3 x 4)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26FAE2E-1E34-4DF9-8504-03D441BA3D32}"/>
              </a:ext>
            </a:extLst>
          </p:cNvPr>
          <p:cNvSpPr/>
          <p:nvPr/>
        </p:nvSpPr>
        <p:spPr>
          <a:xfrm>
            <a:off x="7963391" y="2942597"/>
            <a:ext cx="10182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/>
              <a:t>Layer 1 </a:t>
            </a:r>
          </a:p>
          <a:p>
            <a:pPr algn="ctr"/>
            <a:r>
              <a:rPr lang="en-US" i="1" dirty="0"/>
              <a:t>(4 x 1)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7E23ABA-163D-4173-A785-78FBCA20388C}"/>
              </a:ext>
            </a:extLst>
          </p:cNvPr>
          <p:cNvCxnSpPr>
            <a:cxnSpLocks/>
            <a:stCxn id="70" idx="7"/>
            <a:endCxn id="65" idx="1"/>
          </p:cNvCxnSpPr>
          <p:nvPr/>
        </p:nvCxnSpPr>
        <p:spPr>
          <a:xfrm flipV="1">
            <a:off x="1230842" y="3065117"/>
            <a:ext cx="2751639" cy="2712068"/>
          </a:xfrm>
          <a:prstGeom prst="straightConnector1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9C6A0C-FA44-4934-91A8-F3DA6378B74D}"/>
              </a:ext>
            </a:extLst>
          </p:cNvPr>
          <p:cNvCxnSpPr>
            <a:cxnSpLocks/>
            <a:stCxn id="69" idx="7"/>
            <a:endCxn id="65" idx="1"/>
          </p:cNvCxnSpPr>
          <p:nvPr/>
        </p:nvCxnSpPr>
        <p:spPr>
          <a:xfrm flipV="1">
            <a:off x="1238755" y="3065117"/>
            <a:ext cx="2743726" cy="1636812"/>
          </a:xfrm>
          <a:prstGeom prst="straightConnector1">
            <a:avLst/>
          </a:prstGeom>
          <a:ln w="254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CE840BC-8C60-4781-808E-7D999F5628D7}"/>
              </a:ext>
            </a:extLst>
          </p:cNvPr>
          <p:cNvCxnSpPr>
            <a:cxnSpLocks/>
            <a:stCxn id="70" idx="7"/>
            <a:endCxn id="66" idx="1"/>
          </p:cNvCxnSpPr>
          <p:nvPr/>
        </p:nvCxnSpPr>
        <p:spPr>
          <a:xfrm flipV="1">
            <a:off x="1230842" y="4121222"/>
            <a:ext cx="2717606" cy="1655963"/>
          </a:xfrm>
          <a:prstGeom prst="straightConnector1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4D04010-C397-4D5E-A9E2-E8269B560D2B}"/>
              </a:ext>
            </a:extLst>
          </p:cNvPr>
          <p:cNvCxnSpPr>
            <a:cxnSpLocks/>
            <a:stCxn id="68" idx="5"/>
            <a:endCxn id="65" idx="1"/>
          </p:cNvCxnSpPr>
          <p:nvPr/>
        </p:nvCxnSpPr>
        <p:spPr>
          <a:xfrm flipV="1">
            <a:off x="1239077" y="3065117"/>
            <a:ext cx="2743404" cy="546788"/>
          </a:xfrm>
          <a:prstGeom prst="straightConnector1">
            <a:avLst/>
          </a:prstGeom>
          <a:ln w="254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E924C08-86EE-4263-9968-95033965FC40}"/>
              </a:ext>
            </a:extLst>
          </p:cNvPr>
          <p:cNvCxnSpPr>
            <a:cxnSpLocks/>
            <a:stCxn id="69" idx="7"/>
            <a:endCxn id="66" idx="1"/>
          </p:cNvCxnSpPr>
          <p:nvPr/>
        </p:nvCxnSpPr>
        <p:spPr>
          <a:xfrm flipV="1">
            <a:off x="1238755" y="4121222"/>
            <a:ext cx="2709693" cy="580707"/>
          </a:xfrm>
          <a:prstGeom prst="straightConnector1">
            <a:avLst/>
          </a:prstGeom>
          <a:ln w="254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5A364DF-977A-4736-AD97-E5096FA2341E}"/>
              </a:ext>
            </a:extLst>
          </p:cNvPr>
          <p:cNvCxnSpPr>
            <a:cxnSpLocks/>
            <a:stCxn id="68" idx="5"/>
            <a:endCxn id="66" idx="1"/>
          </p:cNvCxnSpPr>
          <p:nvPr/>
        </p:nvCxnSpPr>
        <p:spPr>
          <a:xfrm>
            <a:off x="1239077" y="3611905"/>
            <a:ext cx="2709371" cy="509317"/>
          </a:xfrm>
          <a:prstGeom prst="straightConnector1">
            <a:avLst/>
          </a:prstGeom>
          <a:ln w="254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E4E38C4-0D99-4367-ACB6-44F1D3488A3F}"/>
              </a:ext>
            </a:extLst>
          </p:cNvPr>
          <p:cNvCxnSpPr>
            <a:cxnSpLocks/>
            <a:stCxn id="67" idx="5"/>
            <a:endCxn id="65" idx="1"/>
          </p:cNvCxnSpPr>
          <p:nvPr/>
        </p:nvCxnSpPr>
        <p:spPr>
          <a:xfrm>
            <a:off x="1235174" y="2528569"/>
            <a:ext cx="2747307" cy="536548"/>
          </a:xfrm>
          <a:prstGeom prst="straightConnector1">
            <a:avLst/>
          </a:prstGeom>
          <a:ln w="254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EA552E7-4D5A-4B70-B2BA-D6818812E6B1}"/>
              </a:ext>
            </a:extLst>
          </p:cNvPr>
          <p:cNvCxnSpPr>
            <a:cxnSpLocks/>
            <a:stCxn id="67" idx="5"/>
            <a:endCxn id="66" idx="1"/>
          </p:cNvCxnSpPr>
          <p:nvPr/>
        </p:nvCxnSpPr>
        <p:spPr>
          <a:xfrm>
            <a:off x="1235174" y="2528569"/>
            <a:ext cx="2713274" cy="1592653"/>
          </a:xfrm>
          <a:prstGeom prst="straightConnector1">
            <a:avLst/>
          </a:prstGeom>
          <a:ln w="254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C57F977-E4EC-421C-90D3-C5CA8B381038}"/>
              </a:ext>
            </a:extLst>
          </p:cNvPr>
          <p:cNvCxnSpPr>
            <a:cxnSpLocks/>
            <a:stCxn id="70" idx="7"/>
            <a:endCxn id="71" idx="1"/>
          </p:cNvCxnSpPr>
          <p:nvPr/>
        </p:nvCxnSpPr>
        <p:spPr>
          <a:xfrm flipV="1">
            <a:off x="1230842" y="5237622"/>
            <a:ext cx="2748072" cy="539563"/>
          </a:xfrm>
          <a:prstGeom prst="straightConnector1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C3B0712-EC21-4D25-86A3-E0D7F626224C}"/>
              </a:ext>
            </a:extLst>
          </p:cNvPr>
          <p:cNvCxnSpPr>
            <a:cxnSpLocks/>
            <a:stCxn id="69" idx="7"/>
            <a:endCxn id="71" idx="1"/>
          </p:cNvCxnSpPr>
          <p:nvPr/>
        </p:nvCxnSpPr>
        <p:spPr>
          <a:xfrm>
            <a:off x="1238755" y="4701929"/>
            <a:ext cx="2740159" cy="535693"/>
          </a:xfrm>
          <a:prstGeom prst="straightConnector1">
            <a:avLst/>
          </a:prstGeom>
          <a:ln w="254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6EC8A30-474A-4386-91D8-3528AFD19106}"/>
              </a:ext>
            </a:extLst>
          </p:cNvPr>
          <p:cNvCxnSpPr>
            <a:cxnSpLocks/>
            <a:stCxn id="68" idx="5"/>
            <a:endCxn id="71" idx="1"/>
          </p:cNvCxnSpPr>
          <p:nvPr/>
        </p:nvCxnSpPr>
        <p:spPr>
          <a:xfrm>
            <a:off x="1239077" y="3611905"/>
            <a:ext cx="2739837" cy="1625717"/>
          </a:xfrm>
          <a:prstGeom prst="straightConnector1">
            <a:avLst/>
          </a:prstGeom>
          <a:ln w="254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A980814-C4DA-47A6-98D7-A1C9261AA782}"/>
              </a:ext>
            </a:extLst>
          </p:cNvPr>
          <p:cNvCxnSpPr>
            <a:cxnSpLocks/>
            <a:stCxn id="67" idx="5"/>
            <a:endCxn id="71" idx="1"/>
          </p:cNvCxnSpPr>
          <p:nvPr/>
        </p:nvCxnSpPr>
        <p:spPr>
          <a:xfrm>
            <a:off x="1235174" y="2528569"/>
            <a:ext cx="2743740" cy="2709053"/>
          </a:xfrm>
          <a:prstGeom prst="straightConnector1">
            <a:avLst/>
          </a:prstGeom>
          <a:ln w="254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1FF42D09-A77A-4022-89E3-2232925C2DE0}"/>
              </a:ext>
            </a:extLst>
          </p:cNvPr>
          <p:cNvSpPr/>
          <p:nvPr/>
        </p:nvSpPr>
        <p:spPr>
          <a:xfrm rot="19598239">
            <a:off x="3981478" y="2980886"/>
            <a:ext cx="208035" cy="2138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96BDEEA-0271-48E3-8277-A9A1ED85D140}"/>
              </a:ext>
            </a:extLst>
          </p:cNvPr>
          <p:cNvSpPr/>
          <p:nvPr/>
        </p:nvSpPr>
        <p:spPr>
          <a:xfrm rot="20008876">
            <a:off x="3944006" y="4049105"/>
            <a:ext cx="208035" cy="2138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5FB6622-BF25-4A54-BA63-056C7CE89FEE}"/>
              </a:ext>
            </a:extLst>
          </p:cNvPr>
          <p:cNvSpPr/>
          <p:nvPr/>
        </p:nvSpPr>
        <p:spPr>
          <a:xfrm rot="19811297">
            <a:off x="1029746" y="2392588"/>
            <a:ext cx="208035" cy="2138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D47A89E-0E76-4AFE-8B7A-E9FCBEB09797}"/>
              </a:ext>
            </a:extLst>
          </p:cNvPr>
          <p:cNvSpPr/>
          <p:nvPr/>
        </p:nvSpPr>
        <p:spPr>
          <a:xfrm rot="19050332">
            <a:off x="1029746" y="3498898"/>
            <a:ext cx="208035" cy="2138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30D3FAC-79B1-44BC-9ABE-CEC480B5523F}"/>
              </a:ext>
            </a:extLst>
          </p:cNvPr>
          <p:cNvSpPr/>
          <p:nvPr/>
        </p:nvSpPr>
        <p:spPr>
          <a:xfrm rot="2414107">
            <a:off x="1029746" y="4605208"/>
            <a:ext cx="208035" cy="2138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2D4D85A-7A0E-4AED-958B-4D1B9D80EBE9}"/>
              </a:ext>
            </a:extLst>
          </p:cNvPr>
          <p:cNvSpPr/>
          <p:nvPr/>
        </p:nvSpPr>
        <p:spPr>
          <a:xfrm rot="1365660">
            <a:off x="1029746" y="5711519"/>
            <a:ext cx="208035" cy="2138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0C3CDAE-5479-438C-A129-EF81EBF258CD}"/>
              </a:ext>
            </a:extLst>
          </p:cNvPr>
          <p:cNvSpPr/>
          <p:nvPr/>
        </p:nvSpPr>
        <p:spPr>
          <a:xfrm>
            <a:off x="3948448" y="5206301"/>
            <a:ext cx="208035" cy="2138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5AC5DC2-0C14-4BE6-A757-E57D0E489C9A}"/>
              </a:ext>
            </a:extLst>
          </p:cNvPr>
          <p:cNvSpPr txBox="1"/>
          <p:nvPr/>
        </p:nvSpPr>
        <p:spPr bwMode="auto">
          <a:xfrm>
            <a:off x="470375" y="1443782"/>
            <a:ext cx="1402628" cy="707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b="0" dirty="0"/>
              <a:t>Layer 1 (n=4)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A5D6D7-1D3C-40C8-912F-1DCB13B126D3}"/>
              </a:ext>
            </a:extLst>
          </p:cNvPr>
          <p:cNvSpPr txBox="1"/>
          <p:nvPr/>
        </p:nvSpPr>
        <p:spPr bwMode="auto">
          <a:xfrm>
            <a:off x="3385175" y="1941382"/>
            <a:ext cx="1402628" cy="707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b="0" dirty="0"/>
              <a:t>Layer 2 (n=3)</a:t>
            </a:r>
          </a:p>
        </p:txBody>
      </p:sp>
    </p:spTree>
    <p:extLst>
      <p:ext uri="{BB962C8B-B14F-4D97-AF65-F5344CB8AC3E}">
        <p14:creationId xmlns:p14="http://schemas.microsoft.com/office/powerpoint/2010/main" val="363213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997844-33E1-4EE4-A44A-B9EC3EF324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Core Architecture (Supervised Learning)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FEEEB7-7830-4DDF-B35E-6D1A43EA0B31}"/>
              </a:ext>
            </a:extLst>
          </p:cNvPr>
          <p:cNvSpPr txBox="1"/>
          <p:nvPr/>
        </p:nvSpPr>
        <p:spPr bwMode="auto">
          <a:xfrm>
            <a:off x="613893" y="1316758"/>
            <a:ext cx="3396974" cy="5847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3200" dirty="0">
                <a:latin typeface="+mj-lt"/>
              </a:rPr>
              <a:t>1. Design Network</a:t>
            </a:r>
            <a:endParaRPr lang="en-US" sz="3200" b="0" dirty="0">
              <a:latin typeface="+mj-lt"/>
            </a:endParaRPr>
          </a:p>
        </p:txBody>
      </p: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8FA7FA3F-E19F-4998-92C0-34414A0618EC}"/>
              </a:ext>
            </a:extLst>
          </p:cNvPr>
          <p:cNvGrpSpPr/>
          <p:nvPr/>
        </p:nvGrpSpPr>
        <p:grpSpPr>
          <a:xfrm>
            <a:off x="4420064" y="1566459"/>
            <a:ext cx="2500950" cy="1348237"/>
            <a:chOff x="4257084" y="1011997"/>
            <a:chExt cx="2500950" cy="134823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5B99011-B598-4478-AECB-08C55F1DF741}"/>
                </a:ext>
              </a:extLst>
            </p:cNvPr>
            <p:cNvGrpSpPr/>
            <p:nvPr/>
          </p:nvGrpSpPr>
          <p:grpSpPr>
            <a:xfrm>
              <a:off x="5433966" y="1035343"/>
              <a:ext cx="1324068" cy="1324891"/>
              <a:chOff x="6728130" y="3222318"/>
              <a:chExt cx="1324068" cy="1324891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DE7C72F-55FE-497F-A902-43F3619BDD56}"/>
                  </a:ext>
                </a:extLst>
              </p:cNvPr>
              <p:cNvCxnSpPr>
                <a:cxnSpLocks/>
                <a:stCxn id="56" idx="7"/>
                <a:endCxn id="51" idx="1"/>
              </p:cNvCxnSpPr>
              <p:nvPr/>
            </p:nvCxnSpPr>
            <p:spPr>
              <a:xfrm flipH="1">
                <a:off x="7381098" y="3425107"/>
                <a:ext cx="561311" cy="4363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1055AB67-6807-406C-8431-891416CAD7CF}"/>
                  </a:ext>
                </a:extLst>
              </p:cNvPr>
              <p:cNvCxnSpPr>
                <a:cxnSpLocks/>
                <a:stCxn id="55" idx="7"/>
                <a:endCxn id="50" idx="3"/>
              </p:cNvCxnSpPr>
              <p:nvPr/>
            </p:nvCxnSpPr>
            <p:spPr>
              <a:xfrm flipH="1">
                <a:off x="7345464" y="3730164"/>
                <a:ext cx="597195" cy="469427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F288B92-5AD5-45EE-8468-1ACD425FB043}"/>
                  </a:ext>
                </a:extLst>
              </p:cNvPr>
              <p:cNvCxnSpPr>
                <a:cxnSpLocks/>
                <a:stCxn id="54" idx="5"/>
                <a:endCxn id="49" idx="3"/>
              </p:cNvCxnSpPr>
              <p:nvPr/>
            </p:nvCxnSpPr>
            <p:spPr>
              <a:xfrm flipH="1">
                <a:off x="7385469" y="4021751"/>
                <a:ext cx="518400" cy="431799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AAA4623-04A6-4130-B3C9-EDCC0B70267B}"/>
                  </a:ext>
                </a:extLst>
              </p:cNvPr>
              <p:cNvCxnSpPr>
                <a:cxnSpLocks/>
                <a:stCxn id="53" idx="5"/>
                <a:endCxn id="49" idx="3"/>
              </p:cNvCxnSpPr>
              <p:nvPr/>
            </p:nvCxnSpPr>
            <p:spPr>
              <a:xfrm flipH="1">
                <a:off x="7385469" y="4323106"/>
                <a:ext cx="528140" cy="130444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FA5182FB-AC31-4094-B944-7D25F4CFF661}"/>
                  </a:ext>
                </a:extLst>
              </p:cNvPr>
              <p:cNvCxnSpPr>
                <a:cxnSpLocks/>
                <a:stCxn id="54" idx="5"/>
                <a:endCxn id="50" idx="3"/>
              </p:cNvCxnSpPr>
              <p:nvPr/>
            </p:nvCxnSpPr>
            <p:spPr>
              <a:xfrm flipH="1">
                <a:off x="7345464" y="4021751"/>
                <a:ext cx="558405" cy="17784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BB033E9-76D8-4C3E-BF90-C49FFCF4EF25}"/>
                  </a:ext>
                </a:extLst>
              </p:cNvPr>
              <p:cNvCxnSpPr>
                <a:cxnSpLocks/>
                <a:stCxn id="55" idx="7"/>
                <a:endCxn id="51" idx="1"/>
              </p:cNvCxnSpPr>
              <p:nvPr/>
            </p:nvCxnSpPr>
            <p:spPr>
              <a:xfrm flipH="1">
                <a:off x="7381098" y="3730164"/>
                <a:ext cx="561561" cy="131254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CED4EB0-D2B9-4B9C-B1CC-7D90BE877B64}"/>
                  </a:ext>
                </a:extLst>
              </p:cNvPr>
              <p:cNvCxnSpPr>
                <a:cxnSpLocks/>
                <a:stCxn id="56" idx="7"/>
                <a:endCxn id="52" idx="1"/>
              </p:cNvCxnSpPr>
              <p:nvPr/>
            </p:nvCxnSpPr>
            <p:spPr>
              <a:xfrm flipH="1">
                <a:off x="7383628" y="3425107"/>
                <a:ext cx="558781" cy="130315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A884DC0-E9B4-4E04-814E-227281FF5D7A}"/>
                  </a:ext>
                </a:extLst>
              </p:cNvPr>
              <p:cNvCxnSpPr>
                <a:cxnSpLocks/>
                <a:stCxn id="53" idx="5"/>
                <a:endCxn id="50" idx="3"/>
              </p:cNvCxnSpPr>
              <p:nvPr/>
            </p:nvCxnSpPr>
            <p:spPr>
              <a:xfrm flipH="1" flipV="1">
                <a:off x="7345464" y="4199591"/>
                <a:ext cx="568145" cy="123515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99ED4FBB-6BC1-4532-8F51-80927B0631A9}"/>
                  </a:ext>
                </a:extLst>
              </p:cNvPr>
              <p:cNvCxnSpPr>
                <a:cxnSpLocks/>
                <a:stCxn id="54" idx="5"/>
                <a:endCxn id="51" idx="1"/>
              </p:cNvCxnSpPr>
              <p:nvPr/>
            </p:nvCxnSpPr>
            <p:spPr>
              <a:xfrm flipH="1" flipV="1">
                <a:off x="7381098" y="3861418"/>
                <a:ext cx="522771" cy="16033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D48E2B9-3C80-4FC3-BEBA-F16DB2505E53}"/>
                  </a:ext>
                </a:extLst>
              </p:cNvPr>
              <p:cNvCxnSpPr>
                <a:cxnSpLocks/>
                <a:stCxn id="55" idx="7"/>
                <a:endCxn id="52" idx="1"/>
              </p:cNvCxnSpPr>
              <p:nvPr/>
            </p:nvCxnSpPr>
            <p:spPr>
              <a:xfrm flipH="1" flipV="1">
                <a:off x="7383628" y="3555422"/>
                <a:ext cx="559031" cy="174742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FEB426F-A28B-47EA-B8BA-DADFE1D00DB9}"/>
                  </a:ext>
                </a:extLst>
              </p:cNvPr>
              <p:cNvCxnSpPr>
                <a:cxnSpLocks/>
                <a:stCxn id="56" idx="7"/>
                <a:endCxn id="50" idx="3"/>
              </p:cNvCxnSpPr>
              <p:nvPr/>
            </p:nvCxnSpPr>
            <p:spPr>
              <a:xfrm flipH="1">
                <a:off x="7345464" y="3425107"/>
                <a:ext cx="596945" cy="774484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F2C2D60-FA61-42F8-AF3A-D201A11189B9}"/>
                  </a:ext>
                </a:extLst>
              </p:cNvPr>
              <p:cNvCxnSpPr>
                <a:cxnSpLocks/>
                <a:stCxn id="55" idx="7"/>
                <a:endCxn id="49" idx="3"/>
              </p:cNvCxnSpPr>
              <p:nvPr/>
            </p:nvCxnSpPr>
            <p:spPr>
              <a:xfrm flipH="1">
                <a:off x="7385469" y="3730164"/>
                <a:ext cx="557190" cy="723386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EC6FBBBF-FCEB-4F90-B4AB-C849196708F4}"/>
                  </a:ext>
                </a:extLst>
              </p:cNvPr>
              <p:cNvCxnSpPr>
                <a:cxnSpLocks/>
                <a:stCxn id="56" idx="7"/>
                <a:endCxn id="49" idx="3"/>
              </p:cNvCxnSpPr>
              <p:nvPr/>
            </p:nvCxnSpPr>
            <p:spPr>
              <a:xfrm flipH="1">
                <a:off x="7385469" y="3425107"/>
                <a:ext cx="556940" cy="102844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9CECA161-3110-49F9-8B81-1844257E6573}"/>
                  </a:ext>
                </a:extLst>
              </p:cNvPr>
              <p:cNvCxnSpPr>
                <a:cxnSpLocks/>
                <a:stCxn id="54" idx="5"/>
                <a:endCxn id="52" idx="1"/>
              </p:cNvCxnSpPr>
              <p:nvPr/>
            </p:nvCxnSpPr>
            <p:spPr>
              <a:xfrm flipH="1" flipV="1">
                <a:off x="7383628" y="3555422"/>
                <a:ext cx="520241" cy="466329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30B63F4E-A4DB-4B39-A2B8-3E9C5AC653B8}"/>
                  </a:ext>
                </a:extLst>
              </p:cNvPr>
              <p:cNvCxnSpPr>
                <a:cxnSpLocks/>
                <a:stCxn id="53" idx="5"/>
                <a:endCxn id="51" idx="1"/>
              </p:cNvCxnSpPr>
              <p:nvPr/>
            </p:nvCxnSpPr>
            <p:spPr>
              <a:xfrm flipH="1" flipV="1">
                <a:off x="7381098" y="3861418"/>
                <a:ext cx="532511" cy="461688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EDCED7F0-21C1-41DA-855A-737FE0EE0419}"/>
                  </a:ext>
                </a:extLst>
              </p:cNvPr>
              <p:cNvCxnSpPr>
                <a:cxnSpLocks/>
                <a:stCxn id="53" idx="5"/>
                <a:endCxn id="52" idx="1"/>
              </p:cNvCxnSpPr>
              <p:nvPr/>
            </p:nvCxnSpPr>
            <p:spPr>
              <a:xfrm flipH="1" flipV="1">
                <a:off x="7383628" y="3555422"/>
                <a:ext cx="529981" cy="767684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89B38128-37A3-4FFE-821F-C1B0D094293D}"/>
                  </a:ext>
                </a:extLst>
              </p:cNvPr>
              <p:cNvCxnSpPr>
                <a:cxnSpLocks/>
                <a:stCxn id="56" idx="7"/>
                <a:endCxn id="57" idx="1"/>
              </p:cNvCxnSpPr>
              <p:nvPr/>
            </p:nvCxnSpPr>
            <p:spPr>
              <a:xfrm flipH="1" flipV="1">
                <a:off x="7385469" y="3315977"/>
                <a:ext cx="556940" cy="10913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4BECE26D-12B6-4D67-9B76-280BA2ADC833}"/>
                  </a:ext>
                </a:extLst>
              </p:cNvPr>
              <p:cNvCxnSpPr>
                <a:cxnSpLocks/>
                <a:stCxn id="55" idx="7"/>
                <a:endCxn id="57" idx="1"/>
              </p:cNvCxnSpPr>
              <p:nvPr/>
            </p:nvCxnSpPr>
            <p:spPr>
              <a:xfrm flipH="1" flipV="1">
                <a:off x="7385469" y="3315977"/>
                <a:ext cx="557190" cy="414187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AF87501E-9E9D-4343-8B3D-02B5E094714D}"/>
                  </a:ext>
                </a:extLst>
              </p:cNvPr>
              <p:cNvCxnSpPr>
                <a:cxnSpLocks/>
                <a:stCxn id="54" idx="5"/>
                <a:endCxn id="57" idx="1"/>
              </p:cNvCxnSpPr>
              <p:nvPr/>
            </p:nvCxnSpPr>
            <p:spPr>
              <a:xfrm flipH="1" flipV="1">
                <a:off x="7385469" y="3315977"/>
                <a:ext cx="518400" cy="705774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0E68225E-2A22-4235-BD71-09CCDA7ED09B}"/>
                  </a:ext>
                </a:extLst>
              </p:cNvPr>
              <p:cNvCxnSpPr>
                <a:cxnSpLocks/>
                <a:stCxn id="53" idx="5"/>
                <a:endCxn id="57" idx="1"/>
              </p:cNvCxnSpPr>
              <p:nvPr/>
            </p:nvCxnSpPr>
            <p:spPr>
              <a:xfrm flipH="1" flipV="1">
                <a:off x="7385469" y="3315977"/>
                <a:ext cx="528140" cy="100712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E01F28B-3442-426E-9607-B261FF9F0F56}"/>
                  </a:ext>
                </a:extLst>
              </p:cNvPr>
              <p:cNvCxnSpPr>
                <a:cxnSpLocks/>
                <a:stCxn id="57" idx="7"/>
                <a:endCxn id="61" idx="3"/>
              </p:cNvCxnSpPr>
              <p:nvPr/>
            </p:nvCxnSpPr>
            <p:spPr>
              <a:xfrm flipH="1">
                <a:off x="6836678" y="3315977"/>
                <a:ext cx="471201" cy="105767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C30DBB13-0019-43AD-835E-3E9A2D677E94}"/>
                  </a:ext>
                </a:extLst>
              </p:cNvPr>
              <p:cNvCxnSpPr>
                <a:cxnSpLocks/>
                <a:stCxn id="57" idx="7"/>
                <a:endCxn id="60" idx="3"/>
              </p:cNvCxnSpPr>
              <p:nvPr/>
            </p:nvCxnSpPr>
            <p:spPr>
              <a:xfrm flipH="1">
                <a:off x="6836638" y="3315977"/>
                <a:ext cx="471241" cy="417526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72EB558-EE33-44C2-8CD3-25C14209E6C4}"/>
                  </a:ext>
                </a:extLst>
              </p:cNvPr>
              <p:cNvCxnSpPr>
                <a:cxnSpLocks/>
                <a:stCxn id="57" idx="7"/>
                <a:endCxn id="59" idx="1"/>
              </p:cNvCxnSpPr>
              <p:nvPr/>
            </p:nvCxnSpPr>
            <p:spPr>
              <a:xfrm flipH="1">
                <a:off x="6873714" y="3315977"/>
                <a:ext cx="434165" cy="724857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D79C21B1-D0E1-4F65-8304-5801363ABFC0}"/>
                  </a:ext>
                </a:extLst>
              </p:cNvPr>
              <p:cNvCxnSpPr>
                <a:cxnSpLocks/>
                <a:stCxn id="57" idx="7"/>
                <a:endCxn id="58" idx="1"/>
              </p:cNvCxnSpPr>
              <p:nvPr/>
            </p:nvCxnSpPr>
            <p:spPr>
              <a:xfrm flipH="1">
                <a:off x="6873058" y="3315977"/>
                <a:ext cx="434821" cy="1035877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696B965F-DC23-40D5-B548-B35250F52485}"/>
                  </a:ext>
                </a:extLst>
              </p:cNvPr>
              <p:cNvCxnSpPr>
                <a:cxnSpLocks/>
                <a:stCxn id="52" idx="6"/>
                <a:endCxn id="61" idx="3"/>
              </p:cNvCxnSpPr>
              <p:nvPr/>
            </p:nvCxnSpPr>
            <p:spPr>
              <a:xfrm flipH="1" flipV="1">
                <a:off x="6836678" y="3421744"/>
                <a:ext cx="445823" cy="140782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40E584A-A3F7-48A2-A547-F0A2B62D51CB}"/>
                  </a:ext>
                </a:extLst>
              </p:cNvPr>
              <p:cNvCxnSpPr>
                <a:cxnSpLocks/>
                <a:stCxn id="52" idx="6"/>
                <a:endCxn id="60" idx="3"/>
              </p:cNvCxnSpPr>
              <p:nvPr/>
            </p:nvCxnSpPr>
            <p:spPr>
              <a:xfrm flipH="1">
                <a:off x="6836638" y="3562526"/>
                <a:ext cx="445863" cy="170977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2A793957-85A8-49A7-A8AD-088F921019A9}"/>
                  </a:ext>
                </a:extLst>
              </p:cNvPr>
              <p:cNvCxnSpPr>
                <a:cxnSpLocks/>
                <a:stCxn id="50" idx="7"/>
                <a:endCxn id="61" idx="3"/>
              </p:cNvCxnSpPr>
              <p:nvPr/>
            </p:nvCxnSpPr>
            <p:spPr>
              <a:xfrm flipH="1" flipV="1">
                <a:off x="6836678" y="3421744"/>
                <a:ext cx="399078" cy="775733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09A900BC-8AC9-4D16-A3E9-969933225A1D}"/>
                  </a:ext>
                </a:extLst>
              </p:cNvPr>
              <p:cNvCxnSpPr>
                <a:cxnSpLocks/>
                <a:stCxn id="51" idx="5"/>
                <a:endCxn id="59" idx="1"/>
              </p:cNvCxnSpPr>
              <p:nvPr/>
            </p:nvCxnSpPr>
            <p:spPr>
              <a:xfrm flipH="1">
                <a:off x="6873714" y="3839284"/>
                <a:ext cx="399910" cy="201550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F4B1DB3-7EAF-4E15-B2E9-94C4EA710CCC}"/>
                  </a:ext>
                </a:extLst>
              </p:cNvPr>
              <p:cNvCxnSpPr>
                <a:cxnSpLocks/>
                <a:stCxn id="51" idx="5"/>
                <a:endCxn id="61" idx="3"/>
              </p:cNvCxnSpPr>
              <p:nvPr/>
            </p:nvCxnSpPr>
            <p:spPr>
              <a:xfrm flipH="1" flipV="1">
                <a:off x="6836678" y="3421744"/>
                <a:ext cx="436946" cy="417540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EF56E687-C521-43D2-ACCF-C455049924B1}"/>
                  </a:ext>
                </a:extLst>
              </p:cNvPr>
              <p:cNvCxnSpPr>
                <a:cxnSpLocks/>
                <a:stCxn id="52" idx="6"/>
                <a:endCxn id="58" idx="1"/>
              </p:cNvCxnSpPr>
              <p:nvPr/>
            </p:nvCxnSpPr>
            <p:spPr>
              <a:xfrm flipH="1">
                <a:off x="6873058" y="3562526"/>
                <a:ext cx="409443" cy="789328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79B434C9-101B-45D0-A976-BA1BBA01F41E}"/>
                  </a:ext>
                </a:extLst>
              </p:cNvPr>
              <p:cNvCxnSpPr>
                <a:cxnSpLocks/>
                <a:stCxn id="52" idx="6"/>
                <a:endCxn id="59" idx="1"/>
              </p:cNvCxnSpPr>
              <p:nvPr/>
            </p:nvCxnSpPr>
            <p:spPr>
              <a:xfrm flipH="1">
                <a:off x="6873714" y="3562526"/>
                <a:ext cx="408787" cy="478308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EDDD5A95-7EF5-4AB1-83A1-712327C50A6F}"/>
                  </a:ext>
                </a:extLst>
              </p:cNvPr>
              <p:cNvCxnSpPr>
                <a:cxnSpLocks/>
                <a:stCxn id="51" idx="5"/>
                <a:endCxn id="60" idx="3"/>
              </p:cNvCxnSpPr>
              <p:nvPr/>
            </p:nvCxnSpPr>
            <p:spPr>
              <a:xfrm flipH="1" flipV="1">
                <a:off x="6836638" y="3733503"/>
                <a:ext cx="436986" cy="105781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C21939DF-CDAD-42FC-B347-53E5458C490A}"/>
                  </a:ext>
                </a:extLst>
              </p:cNvPr>
              <p:cNvCxnSpPr>
                <a:cxnSpLocks/>
                <a:stCxn id="51" idx="5"/>
                <a:endCxn id="58" idx="1"/>
              </p:cNvCxnSpPr>
              <p:nvPr/>
            </p:nvCxnSpPr>
            <p:spPr>
              <a:xfrm flipH="1">
                <a:off x="6873058" y="3839284"/>
                <a:ext cx="400566" cy="512570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DB0240AC-373F-4F11-BC8F-44347DFB2079}"/>
                  </a:ext>
                </a:extLst>
              </p:cNvPr>
              <p:cNvCxnSpPr>
                <a:cxnSpLocks/>
                <a:stCxn id="50" idx="7"/>
                <a:endCxn id="60" idx="3"/>
              </p:cNvCxnSpPr>
              <p:nvPr/>
            </p:nvCxnSpPr>
            <p:spPr>
              <a:xfrm flipH="1" flipV="1">
                <a:off x="6836638" y="3733503"/>
                <a:ext cx="399118" cy="463974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0B20583D-468A-49D3-8492-840C6E6F4A3C}"/>
                  </a:ext>
                </a:extLst>
              </p:cNvPr>
              <p:cNvCxnSpPr>
                <a:cxnSpLocks/>
                <a:stCxn id="50" idx="7"/>
                <a:endCxn id="59" idx="1"/>
              </p:cNvCxnSpPr>
              <p:nvPr/>
            </p:nvCxnSpPr>
            <p:spPr>
              <a:xfrm flipH="1" flipV="1">
                <a:off x="6873714" y="4040834"/>
                <a:ext cx="362042" cy="156643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2E1F550B-3503-4D63-9AB7-DEEC30ECF0E0}"/>
                  </a:ext>
                </a:extLst>
              </p:cNvPr>
              <p:cNvCxnSpPr>
                <a:cxnSpLocks/>
                <a:stCxn id="50" idx="7"/>
                <a:endCxn id="58" idx="1"/>
              </p:cNvCxnSpPr>
              <p:nvPr/>
            </p:nvCxnSpPr>
            <p:spPr>
              <a:xfrm flipH="1">
                <a:off x="6873058" y="4197477"/>
                <a:ext cx="362698" cy="154377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E7202BAE-0938-459B-9561-C7CC81325A68}"/>
                  </a:ext>
                </a:extLst>
              </p:cNvPr>
              <p:cNvCxnSpPr>
                <a:cxnSpLocks/>
                <a:stCxn id="49" idx="5"/>
                <a:endCxn id="61" idx="3"/>
              </p:cNvCxnSpPr>
              <p:nvPr/>
            </p:nvCxnSpPr>
            <p:spPr>
              <a:xfrm flipH="1" flipV="1">
                <a:off x="6836678" y="3421744"/>
                <a:ext cx="471201" cy="1031806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7155AA9A-1CB6-4917-87C7-1C10E8E362E9}"/>
                  </a:ext>
                </a:extLst>
              </p:cNvPr>
              <p:cNvCxnSpPr>
                <a:cxnSpLocks/>
                <a:stCxn id="49" idx="5"/>
                <a:endCxn id="60" idx="3"/>
              </p:cNvCxnSpPr>
              <p:nvPr/>
            </p:nvCxnSpPr>
            <p:spPr>
              <a:xfrm flipH="1" flipV="1">
                <a:off x="6836638" y="3733503"/>
                <a:ext cx="471241" cy="720047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2C048EB4-03A0-43C8-A9D2-BDD2BB872DB0}"/>
                  </a:ext>
                </a:extLst>
              </p:cNvPr>
              <p:cNvCxnSpPr>
                <a:cxnSpLocks/>
                <a:stCxn id="49" idx="5"/>
                <a:endCxn id="59" idx="1"/>
              </p:cNvCxnSpPr>
              <p:nvPr/>
            </p:nvCxnSpPr>
            <p:spPr>
              <a:xfrm flipH="1" flipV="1">
                <a:off x="6873714" y="4040834"/>
                <a:ext cx="434165" cy="412716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FAC3DA5E-7CA9-4E1E-8DB8-A8539D4AA439}"/>
                  </a:ext>
                </a:extLst>
              </p:cNvPr>
              <p:cNvCxnSpPr>
                <a:cxnSpLocks/>
                <a:stCxn id="49" idx="5"/>
                <a:endCxn id="58" idx="1"/>
              </p:cNvCxnSpPr>
              <p:nvPr/>
            </p:nvCxnSpPr>
            <p:spPr>
              <a:xfrm flipH="1" flipV="1">
                <a:off x="6873058" y="4351854"/>
                <a:ext cx="434821" cy="101696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B2C3EC9-0E24-4B0A-9599-1F410521B63C}"/>
                  </a:ext>
                </a:extLst>
              </p:cNvPr>
              <p:cNvSpPr/>
              <p:nvPr/>
            </p:nvSpPr>
            <p:spPr>
              <a:xfrm rot="10800000">
                <a:off x="7291810" y="4437481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17593E1-102C-4219-A0F7-98D096EEF78B}"/>
                  </a:ext>
                </a:extLst>
              </p:cNvPr>
              <p:cNvSpPr/>
              <p:nvPr/>
            </p:nvSpPr>
            <p:spPr>
              <a:xfrm rot="13566257">
                <a:off x="7235746" y="4143670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84C2209-94E0-4BE2-8080-E9D258DD46C9}"/>
                  </a:ext>
                </a:extLst>
              </p:cNvPr>
              <p:cNvSpPr/>
              <p:nvPr/>
            </p:nvSpPr>
            <p:spPr>
              <a:xfrm rot="8798239">
                <a:off x="7272497" y="3795487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4E60D2E-4B49-47D3-858F-FD26E193DD71}"/>
                  </a:ext>
                </a:extLst>
              </p:cNvPr>
              <p:cNvSpPr/>
              <p:nvPr/>
            </p:nvSpPr>
            <p:spPr>
              <a:xfrm rot="9208876">
                <a:off x="7276729" y="3483166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25E1587-F39C-4514-8D38-6443B0D5905B}"/>
                  </a:ext>
                </a:extLst>
              </p:cNvPr>
              <p:cNvSpPr/>
              <p:nvPr/>
            </p:nvSpPr>
            <p:spPr>
              <a:xfrm rot="9011297">
                <a:off x="7911693" y="4282616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A263A582-0367-42A4-A306-5EF72FF78B97}"/>
                  </a:ext>
                </a:extLst>
              </p:cNvPr>
              <p:cNvSpPr/>
              <p:nvPr/>
            </p:nvSpPr>
            <p:spPr>
              <a:xfrm rot="8250332">
                <a:off x="7903817" y="3969285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9DDD85D8-665A-4BA8-AD4E-C77AA0FF62D8}"/>
                  </a:ext>
                </a:extLst>
              </p:cNvPr>
              <p:cNvSpPr/>
              <p:nvPr/>
            </p:nvSpPr>
            <p:spPr>
              <a:xfrm rot="13214107">
                <a:off x="7942470" y="3670743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BA61790E-5868-42C6-B8AA-2568113A60E5}"/>
                  </a:ext>
                </a:extLst>
              </p:cNvPr>
              <p:cNvSpPr/>
              <p:nvPr/>
            </p:nvSpPr>
            <p:spPr>
              <a:xfrm rot="12165660">
                <a:off x="7938328" y="3349478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44EB2C6-0885-43EC-B4BC-D3B02A555F82}"/>
                  </a:ext>
                </a:extLst>
              </p:cNvPr>
              <p:cNvSpPr/>
              <p:nvPr/>
            </p:nvSpPr>
            <p:spPr>
              <a:xfrm rot="10800000">
                <a:off x="7291810" y="3222318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3FA64FF2-E6B3-43D5-96F7-289CEC5D82B5}"/>
                  </a:ext>
                </a:extLst>
              </p:cNvPr>
              <p:cNvSpPr/>
              <p:nvPr/>
            </p:nvSpPr>
            <p:spPr>
              <a:xfrm rot="9011297">
                <a:off x="6765246" y="4282616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35519B64-A60C-4380-ACCF-25296B711311}"/>
                  </a:ext>
                </a:extLst>
              </p:cNvPr>
              <p:cNvSpPr/>
              <p:nvPr/>
            </p:nvSpPr>
            <p:spPr>
              <a:xfrm rot="9123257">
                <a:off x="6766398" y="3969879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2FBEC9F-497F-4E31-BACE-6D3DAFE0C890}"/>
                  </a:ext>
                </a:extLst>
              </p:cNvPr>
              <p:cNvSpPr/>
              <p:nvPr/>
            </p:nvSpPr>
            <p:spPr>
              <a:xfrm rot="14226357">
                <a:off x="6728130" y="3667133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5B1ADB5-DC76-41BD-A54C-BDE477BC980B}"/>
                  </a:ext>
                </a:extLst>
              </p:cNvPr>
              <p:cNvSpPr/>
              <p:nvPr/>
            </p:nvSpPr>
            <p:spPr>
              <a:xfrm rot="14380456">
                <a:off x="6728739" y="3352982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5887605-9A69-4D0C-86C2-7D65BE51F7C7}"/>
                </a:ext>
              </a:extLst>
            </p:cNvPr>
            <p:cNvGrpSpPr/>
            <p:nvPr/>
          </p:nvGrpSpPr>
          <p:grpSpPr>
            <a:xfrm rot="10800000">
              <a:off x="4257084" y="1011997"/>
              <a:ext cx="1324068" cy="1324891"/>
              <a:chOff x="6728130" y="3222318"/>
              <a:chExt cx="1324068" cy="1324891"/>
            </a:xfrm>
          </p:grpSpPr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1B638029-21BE-43F1-B797-7FA9054BE516}"/>
                  </a:ext>
                </a:extLst>
              </p:cNvPr>
              <p:cNvCxnSpPr>
                <a:cxnSpLocks/>
                <a:stCxn id="110" idx="7"/>
                <a:endCxn id="105" idx="1"/>
              </p:cNvCxnSpPr>
              <p:nvPr/>
            </p:nvCxnSpPr>
            <p:spPr>
              <a:xfrm flipH="1">
                <a:off x="7381098" y="3425107"/>
                <a:ext cx="561311" cy="4363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7A3988F5-0257-44E3-8354-627313104D52}"/>
                  </a:ext>
                </a:extLst>
              </p:cNvPr>
              <p:cNvCxnSpPr>
                <a:cxnSpLocks/>
                <a:stCxn id="109" idx="7"/>
                <a:endCxn id="104" idx="3"/>
              </p:cNvCxnSpPr>
              <p:nvPr/>
            </p:nvCxnSpPr>
            <p:spPr>
              <a:xfrm flipH="1">
                <a:off x="7345464" y="3730164"/>
                <a:ext cx="597195" cy="469427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A9602BBD-F956-4276-BA31-6D4E93C951FF}"/>
                  </a:ext>
                </a:extLst>
              </p:cNvPr>
              <p:cNvCxnSpPr>
                <a:cxnSpLocks/>
                <a:stCxn id="108" idx="5"/>
                <a:endCxn id="103" idx="3"/>
              </p:cNvCxnSpPr>
              <p:nvPr/>
            </p:nvCxnSpPr>
            <p:spPr>
              <a:xfrm flipH="1">
                <a:off x="7385469" y="4021751"/>
                <a:ext cx="518400" cy="431799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FE1BB9B1-D981-495C-81CD-520E226CDBCE}"/>
                  </a:ext>
                </a:extLst>
              </p:cNvPr>
              <p:cNvCxnSpPr>
                <a:cxnSpLocks/>
                <a:stCxn id="107" idx="5"/>
                <a:endCxn id="103" idx="3"/>
              </p:cNvCxnSpPr>
              <p:nvPr/>
            </p:nvCxnSpPr>
            <p:spPr>
              <a:xfrm flipH="1">
                <a:off x="7385469" y="4323106"/>
                <a:ext cx="528140" cy="130444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11858EAD-57B8-4A57-962A-63364DA1CA96}"/>
                  </a:ext>
                </a:extLst>
              </p:cNvPr>
              <p:cNvCxnSpPr>
                <a:cxnSpLocks/>
                <a:stCxn id="108" idx="5"/>
                <a:endCxn id="104" idx="3"/>
              </p:cNvCxnSpPr>
              <p:nvPr/>
            </p:nvCxnSpPr>
            <p:spPr>
              <a:xfrm flipH="1">
                <a:off x="7345464" y="4021751"/>
                <a:ext cx="558405" cy="17784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0C4C4E36-8F1E-4057-8C43-9A33EE0DD55C}"/>
                  </a:ext>
                </a:extLst>
              </p:cNvPr>
              <p:cNvCxnSpPr>
                <a:cxnSpLocks/>
                <a:stCxn id="109" idx="7"/>
                <a:endCxn id="105" idx="1"/>
              </p:cNvCxnSpPr>
              <p:nvPr/>
            </p:nvCxnSpPr>
            <p:spPr>
              <a:xfrm flipH="1">
                <a:off x="7381098" y="3730164"/>
                <a:ext cx="561561" cy="131254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45C0BD0-CA8B-4909-A64D-3F7F150F185A}"/>
                  </a:ext>
                </a:extLst>
              </p:cNvPr>
              <p:cNvCxnSpPr>
                <a:cxnSpLocks/>
                <a:stCxn id="110" idx="7"/>
                <a:endCxn id="106" idx="1"/>
              </p:cNvCxnSpPr>
              <p:nvPr/>
            </p:nvCxnSpPr>
            <p:spPr>
              <a:xfrm flipH="1">
                <a:off x="7383628" y="3425107"/>
                <a:ext cx="558781" cy="130315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5A525B4A-DB2F-46E7-A047-D105A082583A}"/>
                  </a:ext>
                </a:extLst>
              </p:cNvPr>
              <p:cNvCxnSpPr>
                <a:cxnSpLocks/>
                <a:stCxn id="107" idx="5"/>
                <a:endCxn id="104" idx="3"/>
              </p:cNvCxnSpPr>
              <p:nvPr/>
            </p:nvCxnSpPr>
            <p:spPr>
              <a:xfrm flipH="1" flipV="1">
                <a:off x="7345464" y="4199591"/>
                <a:ext cx="568145" cy="123515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AAD31DA5-075F-428A-8504-3DA1C5C5834D}"/>
                  </a:ext>
                </a:extLst>
              </p:cNvPr>
              <p:cNvCxnSpPr>
                <a:cxnSpLocks/>
                <a:stCxn id="108" idx="5"/>
                <a:endCxn id="105" idx="1"/>
              </p:cNvCxnSpPr>
              <p:nvPr/>
            </p:nvCxnSpPr>
            <p:spPr>
              <a:xfrm flipH="1" flipV="1">
                <a:off x="7381098" y="3861418"/>
                <a:ext cx="522771" cy="16033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A61E7222-9356-452F-9DD4-5135494C8874}"/>
                  </a:ext>
                </a:extLst>
              </p:cNvPr>
              <p:cNvCxnSpPr>
                <a:cxnSpLocks/>
                <a:stCxn id="109" idx="7"/>
                <a:endCxn id="106" idx="1"/>
              </p:cNvCxnSpPr>
              <p:nvPr/>
            </p:nvCxnSpPr>
            <p:spPr>
              <a:xfrm flipH="1" flipV="1">
                <a:off x="7383628" y="3555422"/>
                <a:ext cx="559031" cy="174742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C0BB17F7-BC63-41C5-86D3-B527BBF2A3F3}"/>
                  </a:ext>
                </a:extLst>
              </p:cNvPr>
              <p:cNvCxnSpPr>
                <a:cxnSpLocks/>
                <a:stCxn id="110" idx="7"/>
                <a:endCxn id="104" idx="3"/>
              </p:cNvCxnSpPr>
              <p:nvPr/>
            </p:nvCxnSpPr>
            <p:spPr>
              <a:xfrm flipH="1">
                <a:off x="7345464" y="3425107"/>
                <a:ext cx="596945" cy="774484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9B6C2058-AA9F-471B-A259-A405BE1B87A9}"/>
                  </a:ext>
                </a:extLst>
              </p:cNvPr>
              <p:cNvCxnSpPr>
                <a:cxnSpLocks/>
                <a:stCxn id="109" idx="7"/>
                <a:endCxn id="103" idx="3"/>
              </p:cNvCxnSpPr>
              <p:nvPr/>
            </p:nvCxnSpPr>
            <p:spPr>
              <a:xfrm flipH="1">
                <a:off x="7385469" y="3730164"/>
                <a:ext cx="557190" cy="723386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2B39960E-A853-4A52-B6B5-7D5E4F57B8D7}"/>
                  </a:ext>
                </a:extLst>
              </p:cNvPr>
              <p:cNvCxnSpPr>
                <a:cxnSpLocks/>
                <a:stCxn id="110" idx="7"/>
                <a:endCxn id="103" idx="3"/>
              </p:cNvCxnSpPr>
              <p:nvPr/>
            </p:nvCxnSpPr>
            <p:spPr>
              <a:xfrm flipH="1">
                <a:off x="7385469" y="3425107"/>
                <a:ext cx="556940" cy="102844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660A16AB-AF3B-4ABE-AA6D-CA350E7AB101}"/>
                  </a:ext>
                </a:extLst>
              </p:cNvPr>
              <p:cNvCxnSpPr>
                <a:cxnSpLocks/>
                <a:stCxn id="108" idx="5"/>
                <a:endCxn id="106" idx="1"/>
              </p:cNvCxnSpPr>
              <p:nvPr/>
            </p:nvCxnSpPr>
            <p:spPr>
              <a:xfrm flipH="1" flipV="1">
                <a:off x="7383628" y="3555422"/>
                <a:ext cx="520241" cy="466329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758DD992-327A-4FFC-8CAA-39DE69B7138D}"/>
                  </a:ext>
                </a:extLst>
              </p:cNvPr>
              <p:cNvCxnSpPr>
                <a:cxnSpLocks/>
                <a:stCxn id="107" idx="5"/>
                <a:endCxn id="105" idx="1"/>
              </p:cNvCxnSpPr>
              <p:nvPr/>
            </p:nvCxnSpPr>
            <p:spPr>
              <a:xfrm flipH="1" flipV="1">
                <a:off x="7381098" y="3861418"/>
                <a:ext cx="532511" cy="461688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DB4918AE-2C90-49F9-84D0-757207D2D4D0}"/>
                  </a:ext>
                </a:extLst>
              </p:cNvPr>
              <p:cNvCxnSpPr>
                <a:cxnSpLocks/>
                <a:stCxn id="107" idx="5"/>
                <a:endCxn id="106" idx="1"/>
              </p:cNvCxnSpPr>
              <p:nvPr/>
            </p:nvCxnSpPr>
            <p:spPr>
              <a:xfrm flipH="1" flipV="1">
                <a:off x="7383628" y="3555422"/>
                <a:ext cx="529981" cy="767684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A2E0F50C-0AB6-4F87-B25A-BAAA322068D8}"/>
                  </a:ext>
                </a:extLst>
              </p:cNvPr>
              <p:cNvCxnSpPr>
                <a:cxnSpLocks/>
                <a:stCxn id="110" idx="7"/>
                <a:endCxn id="111" idx="1"/>
              </p:cNvCxnSpPr>
              <p:nvPr/>
            </p:nvCxnSpPr>
            <p:spPr>
              <a:xfrm flipH="1" flipV="1">
                <a:off x="7385469" y="3315977"/>
                <a:ext cx="556940" cy="10913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7D0245F1-D17A-453D-ACDA-0C51E30D9C98}"/>
                  </a:ext>
                </a:extLst>
              </p:cNvPr>
              <p:cNvCxnSpPr>
                <a:cxnSpLocks/>
                <a:stCxn id="109" idx="7"/>
                <a:endCxn id="111" idx="1"/>
              </p:cNvCxnSpPr>
              <p:nvPr/>
            </p:nvCxnSpPr>
            <p:spPr>
              <a:xfrm flipH="1" flipV="1">
                <a:off x="7385469" y="3315977"/>
                <a:ext cx="557190" cy="414187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F071A645-40D2-4910-ABAE-1012C4ABF233}"/>
                  </a:ext>
                </a:extLst>
              </p:cNvPr>
              <p:cNvCxnSpPr>
                <a:cxnSpLocks/>
                <a:stCxn id="108" idx="5"/>
                <a:endCxn id="111" idx="1"/>
              </p:cNvCxnSpPr>
              <p:nvPr/>
            </p:nvCxnSpPr>
            <p:spPr>
              <a:xfrm flipH="1" flipV="1">
                <a:off x="7385469" y="3315977"/>
                <a:ext cx="518400" cy="705774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670C4D0A-BE3E-44EE-BCE8-2E8078E49EF0}"/>
                  </a:ext>
                </a:extLst>
              </p:cNvPr>
              <p:cNvCxnSpPr>
                <a:cxnSpLocks/>
                <a:stCxn id="107" idx="5"/>
                <a:endCxn id="111" idx="1"/>
              </p:cNvCxnSpPr>
              <p:nvPr/>
            </p:nvCxnSpPr>
            <p:spPr>
              <a:xfrm flipH="1" flipV="1">
                <a:off x="7385469" y="3315977"/>
                <a:ext cx="528140" cy="100712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BC2D2C94-F4CC-4040-A17F-302221A946C3}"/>
                  </a:ext>
                </a:extLst>
              </p:cNvPr>
              <p:cNvCxnSpPr>
                <a:cxnSpLocks/>
                <a:stCxn id="111" idx="7"/>
                <a:endCxn id="115" idx="3"/>
              </p:cNvCxnSpPr>
              <p:nvPr/>
            </p:nvCxnSpPr>
            <p:spPr>
              <a:xfrm flipH="1">
                <a:off x="6836678" y="3315977"/>
                <a:ext cx="471201" cy="105767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B4BC7D03-8529-4F52-AC0A-C583B6CB6189}"/>
                  </a:ext>
                </a:extLst>
              </p:cNvPr>
              <p:cNvCxnSpPr>
                <a:cxnSpLocks/>
                <a:stCxn id="111" idx="7"/>
                <a:endCxn id="114" idx="3"/>
              </p:cNvCxnSpPr>
              <p:nvPr/>
            </p:nvCxnSpPr>
            <p:spPr>
              <a:xfrm flipH="1">
                <a:off x="6836638" y="3315977"/>
                <a:ext cx="471241" cy="417526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5379D7B5-CD16-4866-AB20-16C47F6E5734}"/>
                  </a:ext>
                </a:extLst>
              </p:cNvPr>
              <p:cNvCxnSpPr>
                <a:cxnSpLocks/>
                <a:stCxn id="111" idx="7"/>
                <a:endCxn id="113" idx="1"/>
              </p:cNvCxnSpPr>
              <p:nvPr/>
            </p:nvCxnSpPr>
            <p:spPr>
              <a:xfrm flipH="1">
                <a:off x="6873714" y="3315977"/>
                <a:ext cx="434165" cy="724857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69012F81-7A6D-4DDE-ADA9-BD15AEA5B0C2}"/>
                  </a:ext>
                </a:extLst>
              </p:cNvPr>
              <p:cNvCxnSpPr>
                <a:cxnSpLocks/>
                <a:stCxn id="111" idx="7"/>
                <a:endCxn id="112" idx="1"/>
              </p:cNvCxnSpPr>
              <p:nvPr/>
            </p:nvCxnSpPr>
            <p:spPr>
              <a:xfrm flipH="1">
                <a:off x="6873058" y="3315977"/>
                <a:ext cx="434821" cy="1035877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5D12D707-DD59-4603-8631-901F2995FA57}"/>
                  </a:ext>
                </a:extLst>
              </p:cNvPr>
              <p:cNvCxnSpPr>
                <a:cxnSpLocks/>
                <a:stCxn id="106" idx="6"/>
                <a:endCxn id="115" idx="3"/>
              </p:cNvCxnSpPr>
              <p:nvPr/>
            </p:nvCxnSpPr>
            <p:spPr>
              <a:xfrm flipH="1" flipV="1">
                <a:off x="6836678" y="3421744"/>
                <a:ext cx="445823" cy="140782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5ABCB7DD-04FB-4C82-BF73-DB89A84917E5}"/>
                  </a:ext>
                </a:extLst>
              </p:cNvPr>
              <p:cNvCxnSpPr>
                <a:cxnSpLocks/>
                <a:stCxn id="106" idx="6"/>
                <a:endCxn id="114" idx="3"/>
              </p:cNvCxnSpPr>
              <p:nvPr/>
            </p:nvCxnSpPr>
            <p:spPr>
              <a:xfrm flipH="1">
                <a:off x="6836638" y="3562526"/>
                <a:ext cx="445863" cy="170977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7C719756-FD1E-43ED-B36A-718E5228FD87}"/>
                  </a:ext>
                </a:extLst>
              </p:cNvPr>
              <p:cNvCxnSpPr>
                <a:cxnSpLocks/>
                <a:stCxn id="104" idx="7"/>
                <a:endCxn id="115" idx="3"/>
              </p:cNvCxnSpPr>
              <p:nvPr/>
            </p:nvCxnSpPr>
            <p:spPr>
              <a:xfrm flipH="1" flipV="1">
                <a:off x="6836678" y="3421744"/>
                <a:ext cx="399078" cy="775733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DBB6D766-9895-4EA5-B2E4-74D72CBEB0D5}"/>
                  </a:ext>
                </a:extLst>
              </p:cNvPr>
              <p:cNvCxnSpPr>
                <a:cxnSpLocks/>
                <a:stCxn id="105" idx="5"/>
                <a:endCxn id="113" idx="1"/>
              </p:cNvCxnSpPr>
              <p:nvPr/>
            </p:nvCxnSpPr>
            <p:spPr>
              <a:xfrm flipH="1">
                <a:off x="6873714" y="3839284"/>
                <a:ext cx="399910" cy="201550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B14E2615-F2FD-4CBF-BA93-D447E07D9BD8}"/>
                  </a:ext>
                </a:extLst>
              </p:cNvPr>
              <p:cNvCxnSpPr>
                <a:cxnSpLocks/>
                <a:stCxn id="105" idx="5"/>
                <a:endCxn id="115" idx="3"/>
              </p:cNvCxnSpPr>
              <p:nvPr/>
            </p:nvCxnSpPr>
            <p:spPr>
              <a:xfrm flipH="1" flipV="1">
                <a:off x="6836678" y="3421744"/>
                <a:ext cx="436946" cy="417540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4FB519EE-F023-43DD-AE46-8696B4AB1923}"/>
                  </a:ext>
                </a:extLst>
              </p:cNvPr>
              <p:cNvCxnSpPr>
                <a:cxnSpLocks/>
                <a:stCxn id="106" idx="6"/>
                <a:endCxn id="112" idx="1"/>
              </p:cNvCxnSpPr>
              <p:nvPr/>
            </p:nvCxnSpPr>
            <p:spPr>
              <a:xfrm flipH="1">
                <a:off x="6873058" y="3562526"/>
                <a:ext cx="409443" cy="789328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272D48DA-FE22-4579-A8E1-92FD94DF4FAE}"/>
                  </a:ext>
                </a:extLst>
              </p:cNvPr>
              <p:cNvCxnSpPr>
                <a:cxnSpLocks/>
                <a:stCxn id="106" idx="6"/>
                <a:endCxn id="113" idx="1"/>
              </p:cNvCxnSpPr>
              <p:nvPr/>
            </p:nvCxnSpPr>
            <p:spPr>
              <a:xfrm flipH="1">
                <a:off x="6873714" y="3562526"/>
                <a:ext cx="408787" cy="478308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52471B54-4FBA-4311-9706-789E06F98928}"/>
                  </a:ext>
                </a:extLst>
              </p:cNvPr>
              <p:cNvCxnSpPr>
                <a:cxnSpLocks/>
                <a:stCxn id="105" idx="5"/>
                <a:endCxn id="114" idx="3"/>
              </p:cNvCxnSpPr>
              <p:nvPr/>
            </p:nvCxnSpPr>
            <p:spPr>
              <a:xfrm flipH="1" flipV="1">
                <a:off x="6836638" y="3733503"/>
                <a:ext cx="436986" cy="105781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232FA094-C053-4CE2-9B22-1CEE1CD90925}"/>
                  </a:ext>
                </a:extLst>
              </p:cNvPr>
              <p:cNvCxnSpPr>
                <a:cxnSpLocks/>
                <a:stCxn id="105" idx="5"/>
                <a:endCxn id="112" idx="1"/>
              </p:cNvCxnSpPr>
              <p:nvPr/>
            </p:nvCxnSpPr>
            <p:spPr>
              <a:xfrm flipH="1">
                <a:off x="6873058" y="3839284"/>
                <a:ext cx="400566" cy="512570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7C8AD439-B48B-49F1-9E99-44C0CB53310F}"/>
                  </a:ext>
                </a:extLst>
              </p:cNvPr>
              <p:cNvCxnSpPr>
                <a:cxnSpLocks/>
                <a:stCxn id="104" idx="7"/>
                <a:endCxn id="114" idx="3"/>
              </p:cNvCxnSpPr>
              <p:nvPr/>
            </p:nvCxnSpPr>
            <p:spPr>
              <a:xfrm flipH="1" flipV="1">
                <a:off x="6836638" y="3733503"/>
                <a:ext cx="399118" cy="463974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1E8CBE40-3BBF-45CC-994D-CEE3CD307A0D}"/>
                  </a:ext>
                </a:extLst>
              </p:cNvPr>
              <p:cNvCxnSpPr>
                <a:cxnSpLocks/>
                <a:stCxn id="104" idx="7"/>
                <a:endCxn id="113" idx="1"/>
              </p:cNvCxnSpPr>
              <p:nvPr/>
            </p:nvCxnSpPr>
            <p:spPr>
              <a:xfrm flipH="1" flipV="1">
                <a:off x="6873714" y="4040834"/>
                <a:ext cx="362042" cy="156643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364AB961-41FB-4BCD-BE39-9477CC2F175A}"/>
                  </a:ext>
                </a:extLst>
              </p:cNvPr>
              <p:cNvCxnSpPr>
                <a:cxnSpLocks/>
                <a:stCxn id="104" idx="7"/>
                <a:endCxn id="112" idx="1"/>
              </p:cNvCxnSpPr>
              <p:nvPr/>
            </p:nvCxnSpPr>
            <p:spPr>
              <a:xfrm flipH="1">
                <a:off x="6873058" y="4197477"/>
                <a:ext cx="362698" cy="154377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CB53EDE5-3F9A-40CD-A54E-EC2F7E472DDB}"/>
                  </a:ext>
                </a:extLst>
              </p:cNvPr>
              <p:cNvCxnSpPr>
                <a:cxnSpLocks/>
                <a:stCxn id="103" idx="5"/>
                <a:endCxn id="115" idx="3"/>
              </p:cNvCxnSpPr>
              <p:nvPr/>
            </p:nvCxnSpPr>
            <p:spPr>
              <a:xfrm flipH="1" flipV="1">
                <a:off x="6836678" y="3421744"/>
                <a:ext cx="471201" cy="1031806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E27D3971-A8A3-4A30-BE08-4C16E19D539A}"/>
                  </a:ext>
                </a:extLst>
              </p:cNvPr>
              <p:cNvCxnSpPr>
                <a:cxnSpLocks/>
                <a:stCxn id="103" idx="5"/>
                <a:endCxn id="114" idx="3"/>
              </p:cNvCxnSpPr>
              <p:nvPr/>
            </p:nvCxnSpPr>
            <p:spPr>
              <a:xfrm flipH="1" flipV="1">
                <a:off x="6836638" y="3733503"/>
                <a:ext cx="471241" cy="720047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73F5BEAA-EF96-4225-A6F9-1BC15C335663}"/>
                  </a:ext>
                </a:extLst>
              </p:cNvPr>
              <p:cNvCxnSpPr>
                <a:cxnSpLocks/>
                <a:stCxn id="103" idx="5"/>
                <a:endCxn id="113" idx="1"/>
              </p:cNvCxnSpPr>
              <p:nvPr/>
            </p:nvCxnSpPr>
            <p:spPr>
              <a:xfrm flipH="1" flipV="1">
                <a:off x="6873714" y="4040834"/>
                <a:ext cx="434165" cy="412716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47933BE6-5464-4FAD-BAA4-004E3E89DA97}"/>
                  </a:ext>
                </a:extLst>
              </p:cNvPr>
              <p:cNvCxnSpPr>
                <a:cxnSpLocks/>
                <a:stCxn id="103" idx="5"/>
                <a:endCxn id="112" idx="1"/>
              </p:cNvCxnSpPr>
              <p:nvPr/>
            </p:nvCxnSpPr>
            <p:spPr>
              <a:xfrm flipH="1" flipV="1">
                <a:off x="6873058" y="4351854"/>
                <a:ext cx="434821" cy="101696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AF07F3B4-17C6-4B4A-8E68-240D666F6342}"/>
                  </a:ext>
                </a:extLst>
              </p:cNvPr>
              <p:cNvSpPr/>
              <p:nvPr/>
            </p:nvSpPr>
            <p:spPr>
              <a:xfrm rot="10800000">
                <a:off x="7291810" y="4437481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DC32AC4-FBF2-4701-B4B6-12C3438BAB3A}"/>
                  </a:ext>
                </a:extLst>
              </p:cNvPr>
              <p:cNvSpPr/>
              <p:nvPr/>
            </p:nvSpPr>
            <p:spPr>
              <a:xfrm rot="13566257">
                <a:off x="7235746" y="4143670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D953B656-46DD-4A3C-8859-477B1D78D35B}"/>
                  </a:ext>
                </a:extLst>
              </p:cNvPr>
              <p:cNvSpPr/>
              <p:nvPr/>
            </p:nvSpPr>
            <p:spPr>
              <a:xfrm rot="8798239">
                <a:off x="7272497" y="3795487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D07A08-9578-4B97-96B4-AC5FB7C2EFD7}"/>
                  </a:ext>
                </a:extLst>
              </p:cNvPr>
              <p:cNvSpPr/>
              <p:nvPr/>
            </p:nvSpPr>
            <p:spPr>
              <a:xfrm rot="9208876">
                <a:off x="7276729" y="3483166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EEEBEF54-3B65-4673-93FA-29C47580C338}"/>
                  </a:ext>
                </a:extLst>
              </p:cNvPr>
              <p:cNvSpPr/>
              <p:nvPr/>
            </p:nvSpPr>
            <p:spPr>
              <a:xfrm rot="9011297">
                <a:off x="7911693" y="4282616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536119E2-BBD5-4984-B3F3-4E91358E6F94}"/>
                  </a:ext>
                </a:extLst>
              </p:cNvPr>
              <p:cNvSpPr/>
              <p:nvPr/>
            </p:nvSpPr>
            <p:spPr>
              <a:xfrm rot="8250332">
                <a:off x="7903817" y="3969285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FD33144A-9CBE-4FD6-BB59-88845FD0A5BC}"/>
                  </a:ext>
                </a:extLst>
              </p:cNvPr>
              <p:cNvSpPr/>
              <p:nvPr/>
            </p:nvSpPr>
            <p:spPr>
              <a:xfrm rot="13214107">
                <a:off x="7942470" y="3670743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399F61FB-2A2B-4434-91B5-091FA0B3DA63}"/>
                  </a:ext>
                </a:extLst>
              </p:cNvPr>
              <p:cNvSpPr/>
              <p:nvPr/>
            </p:nvSpPr>
            <p:spPr>
              <a:xfrm rot="12165660">
                <a:off x="7938328" y="3349478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9A560F0D-CF1D-4F63-83D6-73C3470DA8D5}"/>
                  </a:ext>
                </a:extLst>
              </p:cNvPr>
              <p:cNvSpPr/>
              <p:nvPr/>
            </p:nvSpPr>
            <p:spPr>
              <a:xfrm rot="10800000">
                <a:off x="7291810" y="3222318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2370004E-1C6B-47C0-9FA4-B77454926D25}"/>
                  </a:ext>
                </a:extLst>
              </p:cNvPr>
              <p:cNvSpPr/>
              <p:nvPr/>
            </p:nvSpPr>
            <p:spPr>
              <a:xfrm rot="9011297">
                <a:off x="6765246" y="4282616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7454572D-9745-4583-AE00-02A3DBC9F927}"/>
                  </a:ext>
                </a:extLst>
              </p:cNvPr>
              <p:cNvSpPr/>
              <p:nvPr/>
            </p:nvSpPr>
            <p:spPr>
              <a:xfrm rot="9123257">
                <a:off x="6766398" y="3969879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36009C5-7291-49A5-BA2E-00B90133E4FF}"/>
                  </a:ext>
                </a:extLst>
              </p:cNvPr>
              <p:cNvSpPr/>
              <p:nvPr/>
            </p:nvSpPr>
            <p:spPr>
              <a:xfrm rot="14226357">
                <a:off x="6728130" y="3667133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9694A20B-BA43-4942-A29A-082B952CBFEF}"/>
                  </a:ext>
                </a:extLst>
              </p:cNvPr>
              <p:cNvSpPr/>
              <p:nvPr/>
            </p:nvSpPr>
            <p:spPr>
              <a:xfrm rot="14380456">
                <a:off x="6728739" y="3352982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Content Placeholder 8">
                <a:extLst>
                  <a:ext uri="{FF2B5EF4-FFF2-40B4-BE49-F238E27FC236}">
                    <a16:creationId xmlns:a16="http://schemas.microsoft.com/office/drawing/2014/main" id="{CC0A8424-74E2-4804-9A9B-466F4522F4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5425098"/>
                <a:ext cx="11233964" cy="16931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latin typeface="+mj-lt"/>
                  </a:rPr>
                  <a:t>3. </a:t>
                </a:r>
                <a:r>
                  <a:rPr lang="en-US" sz="3200" b="1" dirty="0">
                    <a:latin typeface="+mj-lt"/>
                  </a:rPr>
                  <a:t>Training : </a:t>
                </a:r>
                <a:r>
                  <a:rPr lang="en-US" sz="3200" dirty="0">
                    <a:latin typeface="+mj-lt"/>
                  </a:rPr>
                  <a:t>Determine free parameters (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200" dirty="0">
                    <a:latin typeface="+mj-lt"/>
                  </a:rPr>
                  <a:t>)in network by:</a:t>
                </a:r>
              </a:p>
              <a:p>
                <a:pPr lvl="1"/>
                <a:r>
                  <a:rPr lang="en-US" sz="2800" dirty="0">
                    <a:latin typeface="+mj-lt"/>
                  </a:rPr>
                  <a:t>Minimizing objective function over set of examples</a:t>
                </a:r>
              </a:p>
              <a:p>
                <a:pPr lvl="1"/>
                <a:endParaRPr lang="en-US" sz="2800" dirty="0">
                  <a:latin typeface="+mj-lt"/>
                </a:endParaRPr>
              </a:p>
              <a:p>
                <a:endParaRPr lang="en-US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335" name="Content Placeholder 8">
                <a:extLst>
                  <a:ext uri="{FF2B5EF4-FFF2-40B4-BE49-F238E27FC236}">
                    <a16:creationId xmlns:a16="http://schemas.microsoft.com/office/drawing/2014/main" id="{CC0A8424-74E2-4804-9A9B-466F4522F4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5425098"/>
                <a:ext cx="11233964" cy="1693198"/>
              </a:xfrm>
              <a:blipFill>
                <a:blip r:embed="rId2"/>
                <a:stretch>
                  <a:fillRect l="-1356" t="-7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6" name="Content Placeholder 8">
            <a:extLst>
              <a:ext uri="{FF2B5EF4-FFF2-40B4-BE49-F238E27FC236}">
                <a16:creationId xmlns:a16="http://schemas.microsoft.com/office/drawing/2014/main" id="{CE1439E7-58A3-4EF1-B5DA-49A4C3643B53}"/>
              </a:ext>
            </a:extLst>
          </p:cNvPr>
          <p:cNvSpPr txBox="1">
            <a:spLocks/>
          </p:cNvSpPr>
          <p:nvPr/>
        </p:nvSpPr>
        <p:spPr>
          <a:xfrm>
            <a:off x="609601" y="3323298"/>
            <a:ext cx="11233964" cy="1693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―"/>
              <a:defRPr sz="2400" kern="1200">
                <a:solidFill>
                  <a:srgbClr val="64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3200" dirty="0">
                <a:latin typeface="+mj-lt"/>
              </a:rPr>
              <a:t>2. </a:t>
            </a:r>
            <a:r>
              <a:rPr lang="en-US" sz="3200" b="1" dirty="0">
                <a:latin typeface="+mj-lt"/>
              </a:rPr>
              <a:t>Loss:</a:t>
            </a:r>
            <a:r>
              <a:rPr lang="en-US" sz="3200" dirty="0">
                <a:latin typeface="+mj-lt"/>
              </a:rPr>
              <a:t> Set an objective function to minimize </a:t>
            </a:r>
          </a:p>
          <a:p>
            <a:pPr lvl="1" fontAlgn="auto">
              <a:spcAft>
                <a:spcPts val="0"/>
              </a:spcAft>
            </a:pPr>
            <a:r>
              <a:rPr lang="en-US" sz="2800" dirty="0">
                <a:latin typeface="+mj-lt"/>
              </a:rPr>
              <a:t>Some metric that is a measure of goodness (0=best)</a:t>
            </a:r>
          </a:p>
          <a:p>
            <a:pPr lvl="1" fontAlgn="auto">
              <a:spcAft>
                <a:spcPts val="0"/>
              </a:spcAft>
            </a:pPr>
            <a:endParaRPr lang="en-US" sz="2800" dirty="0">
              <a:latin typeface="+mj-lt"/>
            </a:endParaRPr>
          </a:p>
          <a:p>
            <a:pPr fontAlgn="auto">
              <a:spcAft>
                <a:spcPts val="0"/>
              </a:spcAft>
            </a:pPr>
            <a:endParaRPr lang="en-US" sz="32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48199FA7-609E-4940-89BF-050D229C0A7E}"/>
                  </a:ext>
                </a:extLst>
              </p:cNvPr>
              <p:cNvSpPr txBox="1"/>
              <p:nvPr/>
            </p:nvSpPr>
            <p:spPr bwMode="auto">
              <a:xfrm>
                <a:off x="4892379" y="1003488"/>
                <a:ext cx="1823063" cy="43088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Ctr="1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48199FA7-609E-4940-89BF-050D229C0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92379" y="1003488"/>
                <a:ext cx="182306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542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35" grpId="0" build="p"/>
      <p:bldP spid="336" grpId="0"/>
      <p:bldP spid="3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CC0A3-6E70-410C-BDE7-1F8928DF54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Convolutional Layers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74BDAF5-670C-4913-A603-77F0DDF6F55F}"/>
              </a:ext>
            </a:extLst>
          </p:cNvPr>
          <p:cNvSpPr/>
          <p:nvPr/>
        </p:nvSpPr>
        <p:spPr>
          <a:xfrm rot="19598239">
            <a:off x="3994910" y="3474695"/>
            <a:ext cx="208035" cy="2138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8DCB38E-1CDF-4B4F-B7B9-EA3FDD5BC6B5}"/>
              </a:ext>
            </a:extLst>
          </p:cNvPr>
          <p:cNvSpPr/>
          <p:nvPr/>
        </p:nvSpPr>
        <p:spPr>
          <a:xfrm rot="19811297">
            <a:off x="1029746" y="2392588"/>
            <a:ext cx="208035" cy="2138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765BD48-8126-4D78-8D0F-32BB770EA4B5}"/>
              </a:ext>
            </a:extLst>
          </p:cNvPr>
          <p:cNvSpPr/>
          <p:nvPr/>
        </p:nvSpPr>
        <p:spPr>
          <a:xfrm rot="19050332">
            <a:off x="1029746" y="3498898"/>
            <a:ext cx="208035" cy="2138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71C355-FD5F-46E7-8B48-1C0610EA27CF}"/>
              </a:ext>
            </a:extLst>
          </p:cNvPr>
          <p:cNvSpPr/>
          <p:nvPr/>
        </p:nvSpPr>
        <p:spPr>
          <a:xfrm rot="2414107">
            <a:off x="1029746" y="4605208"/>
            <a:ext cx="208035" cy="2138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FCFCD95-A800-450C-BCA9-5200BED555F0}"/>
              </a:ext>
            </a:extLst>
          </p:cNvPr>
          <p:cNvSpPr/>
          <p:nvPr/>
        </p:nvSpPr>
        <p:spPr>
          <a:xfrm rot="1365660">
            <a:off x="1029746" y="5711519"/>
            <a:ext cx="208035" cy="2138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FB91FF-AD2E-4793-AA54-6F328863EBA4}"/>
              </a:ext>
            </a:extLst>
          </p:cNvPr>
          <p:cNvSpPr txBox="1"/>
          <p:nvPr/>
        </p:nvSpPr>
        <p:spPr bwMode="auto">
          <a:xfrm>
            <a:off x="470375" y="1443782"/>
            <a:ext cx="1402628" cy="707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b="0" dirty="0"/>
              <a:t>Layer 1 (n=4)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D892F82-D195-4D45-BDB6-09A67F856F07}"/>
              </a:ext>
            </a:extLst>
          </p:cNvPr>
          <p:cNvSpPr txBox="1"/>
          <p:nvPr/>
        </p:nvSpPr>
        <p:spPr bwMode="auto">
          <a:xfrm>
            <a:off x="3366805" y="1486580"/>
            <a:ext cx="1402628" cy="707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b="0" dirty="0"/>
              <a:t>Layer 2 (n=4)</a:t>
            </a:r>
          </a:p>
        </p:txBody>
      </p:sp>
      <p:sp>
        <p:nvSpPr>
          <p:cNvPr id="116" name="Content Placeholder 8">
            <a:extLst>
              <a:ext uri="{FF2B5EF4-FFF2-40B4-BE49-F238E27FC236}">
                <a16:creationId xmlns:a16="http://schemas.microsoft.com/office/drawing/2014/main" id="{543E806D-17DB-410C-8546-0095D8DF6469}"/>
              </a:ext>
            </a:extLst>
          </p:cNvPr>
          <p:cNvSpPr txBox="1">
            <a:spLocks/>
          </p:cNvSpPr>
          <p:nvPr/>
        </p:nvSpPr>
        <p:spPr>
          <a:xfrm>
            <a:off x="5168502" y="1447348"/>
            <a:ext cx="6904106" cy="4826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―"/>
              <a:defRPr sz="2400" kern="1200">
                <a:solidFill>
                  <a:srgbClr val="64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3200" i="1" u="sng" dirty="0"/>
              <a:t>Convolution only connect nearby pixels</a:t>
            </a:r>
          </a:p>
          <a:p>
            <a:pPr fontAlgn="auto">
              <a:spcAft>
                <a:spcPts val="0"/>
              </a:spcAft>
            </a:pPr>
            <a:r>
              <a:rPr lang="en-US" sz="3200" dirty="0"/>
              <a:t>Pre-enforce spatial relationships between pixels</a:t>
            </a:r>
          </a:p>
          <a:p>
            <a:pPr fontAlgn="auto">
              <a:spcAft>
                <a:spcPts val="0"/>
              </a:spcAft>
            </a:pPr>
            <a:r>
              <a:rPr lang="en-US" sz="3200" dirty="0"/>
              <a:t>Use a convolution kernel [an unknown]</a:t>
            </a:r>
          </a:p>
          <a:p>
            <a:pPr fontAlgn="auto">
              <a:spcAft>
                <a:spcPts val="0"/>
              </a:spcAft>
            </a:pPr>
            <a:r>
              <a:rPr lang="en-US" sz="3200" dirty="0"/>
              <a:t>Number of unknown weights:</a:t>
            </a:r>
          </a:p>
          <a:p>
            <a:pPr lvl="1" fontAlgn="auto">
              <a:spcAft>
                <a:spcPts val="0"/>
              </a:spcAft>
            </a:pPr>
            <a:r>
              <a:rPr lang="en-US" sz="2800" dirty="0" err="1"/>
              <a:t>N</a:t>
            </a:r>
            <a:r>
              <a:rPr lang="en-US" sz="2800" baseline="-25000" dirty="0" err="1"/>
              <a:t>kernel</a:t>
            </a:r>
            <a:endParaRPr lang="en-US" baseline="-25000" dirty="0"/>
          </a:p>
          <a:p>
            <a:pPr lvl="1" fontAlgn="auto">
              <a:spcAft>
                <a:spcPts val="0"/>
              </a:spcAft>
            </a:pPr>
            <a:r>
              <a:rPr lang="en-US" dirty="0"/>
              <a:t>Usually far fewer unknowns than fully connected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E3272D4-9D63-4D76-B3BE-D0BA365664D5}"/>
              </a:ext>
            </a:extLst>
          </p:cNvPr>
          <p:cNvSpPr/>
          <p:nvPr/>
        </p:nvSpPr>
        <p:spPr>
          <a:xfrm>
            <a:off x="1171689" y="930198"/>
            <a:ext cx="3057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1D Example : 3 pixel kernel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056FCBD-5E4E-4A7D-A1C9-39811B6FA953}"/>
              </a:ext>
            </a:extLst>
          </p:cNvPr>
          <p:cNvGrpSpPr/>
          <p:nvPr/>
        </p:nvGrpSpPr>
        <p:grpSpPr>
          <a:xfrm>
            <a:off x="1238755" y="2370934"/>
            <a:ext cx="2757158" cy="2330995"/>
            <a:chOff x="1238755" y="2370934"/>
            <a:chExt cx="2757158" cy="2330995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0357514-9FB3-494F-8368-3A9FCD57FB28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1247817" y="2502513"/>
              <a:ext cx="2748096" cy="105641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F381F73-F5C6-49D6-A0E7-F63D8F2D6A82}"/>
                </a:ext>
              </a:extLst>
            </p:cNvPr>
            <p:cNvCxnSpPr>
              <a:cxnSpLocks/>
              <a:stCxn id="53" idx="5"/>
              <a:endCxn id="50" idx="1"/>
            </p:cNvCxnSpPr>
            <p:nvPr/>
          </p:nvCxnSpPr>
          <p:spPr>
            <a:xfrm flipV="1">
              <a:off x="1239077" y="3558926"/>
              <a:ext cx="2756836" cy="5297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8C15FAF-37D7-4E48-A84C-48C14D63459E}"/>
                </a:ext>
              </a:extLst>
            </p:cNvPr>
            <p:cNvCxnSpPr>
              <a:cxnSpLocks/>
              <a:stCxn id="54" idx="7"/>
              <a:endCxn id="50" idx="1"/>
            </p:cNvCxnSpPr>
            <p:nvPr/>
          </p:nvCxnSpPr>
          <p:spPr>
            <a:xfrm flipV="1">
              <a:off x="1238755" y="3558926"/>
              <a:ext cx="2757158" cy="1143003"/>
            </a:xfrm>
            <a:prstGeom prst="straightConnector1">
              <a:avLst/>
            </a:prstGeom>
            <a:ln w="254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8DE0DFA-961B-41DF-B302-4862FE769D75}"/>
                </a:ext>
              </a:extLst>
            </p:cNvPr>
            <p:cNvSpPr txBox="1"/>
            <p:nvPr/>
          </p:nvSpPr>
          <p:spPr bwMode="auto">
            <a:xfrm>
              <a:off x="1587851" y="3930372"/>
              <a:ext cx="693179" cy="4001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 rtlCol="0" anchorCtr="1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sz="2000" b="0" dirty="0" err="1"/>
                <a:t>w</a:t>
              </a:r>
              <a:r>
                <a:rPr lang="en-US" sz="2000" b="0" baseline="-25000" dirty="0" err="1"/>
                <a:t>c</a:t>
              </a:r>
              <a:endParaRPr lang="en-US" sz="2000" b="0" baseline="-250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664DFAB-B441-46F0-879F-834FE591F6A5}"/>
                </a:ext>
              </a:extLst>
            </p:cNvPr>
            <p:cNvSpPr txBox="1"/>
            <p:nvPr/>
          </p:nvSpPr>
          <p:spPr bwMode="auto">
            <a:xfrm>
              <a:off x="1860544" y="3127432"/>
              <a:ext cx="739985" cy="4001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 rtlCol="0" anchorCtr="1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sz="2000" b="0" dirty="0" err="1"/>
                <a:t>w</a:t>
              </a:r>
              <a:r>
                <a:rPr lang="en-US" sz="2000" b="0" baseline="-25000" dirty="0" err="1"/>
                <a:t>b</a:t>
              </a:r>
              <a:endParaRPr lang="en-US" sz="2000" b="0" baseline="-250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FC31311-6E29-4F3A-A90D-973F7F8BB959}"/>
                </a:ext>
              </a:extLst>
            </p:cNvPr>
            <p:cNvSpPr txBox="1"/>
            <p:nvPr/>
          </p:nvSpPr>
          <p:spPr bwMode="auto">
            <a:xfrm>
              <a:off x="1780272" y="2370934"/>
              <a:ext cx="610088" cy="4001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 rtlCol="0" anchorCtr="1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sz="2000" b="0" dirty="0" err="1"/>
                <a:t>w</a:t>
              </a:r>
              <a:r>
                <a:rPr lang="en-US" sz="2000" b="0" baseline="-25000" dirty="0" err="1"/>
                <a:t>a</a:t>
              </a:r>
              <a:endParaRPr lang="en-US" sz="2000" b="0" baseline="-25000" dirty="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554C1E56-CD69-4F21-A439-C11BFC427A50}"/>
              </a:ext>
            </a:extLst>
          </p:cNvPr>
          <p:cNvSpPr/>
          <p:nvPr/>
        </p:nvSpPr>
        <p:spPr>
          <a:xfrm rot="20008876">
            <a:off x="3991495" y="4560477"/>
            <a:ext cx="208035" cy="2138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A4961E5-E043-48AE-BCE3-E52EB9B84B1A}"/>
              </a:ext>
            </a:extLst>
          </p:cNvPr>
          <p:cNvSpPr/>
          <p:nvPr/>
        </p:nvSpPr>
        <p:spPr>
          <a:xfrm>
            <a:off x="3997893" y="5652942"/>
            <a:ext cx="208035" cy="2138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218C34A-2A58-4969-89F6-5F98E6601466}"/>
              </a:ext>
            </a:extLst>
          </p:cNvPr>
          <p:cNvSpPr/>
          <p:nvPr/>
        </p:nvSpPr>
        <p:spPr>
          <a:xfrm rot="2766257">
            <a:off x="3988574" y="2348725"/>
            <a:ext cx="213875" cy="20803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5136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CC0A3-6E70-410C-BDE7-1F8928DF54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Convolutional Layers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74BDAF5-670C-4913-A603-77F0DDF6F55F}"/>
              </a:ext>
            </a:extLst>
          </p:cNvPr>
          <p:cNvSpPr/>
          <p:nvPr/>
        </p:nvSpPr>
        <p:spPr>
          <a:xfrm rot="19598239">
            <a:off x="3994910" y="3474695"/>
            <a:ext cx="208035" cy="2138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2A45C69-2CA3-4D9A-A69C-837A7EEC3633}"/>
              </a:ext>
            </a:extLst>
          </p:cNvPr>
          <p:cNvSpPr/>
          <p:nvPr/>
        </p:nvSpPr>
        <p:spPr>
          <a:xfrm rot="20008876">
            <a:off x="3991495" y="4560477"/>
            <a:ext cx="208035" cy="2138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8DCB38E-1CDF-4B4F-B7B9-EA3FDD5BC6B5}"/>
              </a:ext>
            </a:extLst>
          </p:cNvPr>
          <p:cNvSpPr/>
          <p:nvPr/>
        </p:nvSpPr>
        <p:spPr>
          <a:xfrm rot="19811297">
            <a:off x="1029746" y="2392588"/>
            <a:ext cx="208035" cy="2138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765BD48-8126-4D78-8D0F-32BB770EA4B5}"/>
              </a:ext>
            </a:extLst>
          </p:cNvPr>
          <p:cNvSpPr/>
          <p:nvPr/>
        </p:nvSpPr>
        <p:spPr>
          <a:xfrm rot="19050332">
            <a:off x="1029746" y="3498898"/>
            <a:ext cx="208035" cy="2138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71C355-FD5F-46E7-8B48-1C0610EA27CF}"/>
              </a:ext>
            </a:extLst>
          </p:cNvPr>
          <p:cNvSpPr/>
          <p:nvPr/>
        </p:nvSpPr>
        <p:spPr>
          <a:xfrm rot="2414107">
            <a:off x="1029746" y="4605208"/>
            <a:ext cx="208035" cy="2138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FCFCD95-A800-450C-BCA9-5200BED555F0}"/>
              </a:ext>
            </a:extLst>
          </p:cNvPr>
          <p:cNvSpPr/>
          <p:nvPr/>
        </p:nvSpPr>
        <p:spPr>
          <a:xfrm rot="1365660">
            <a:off x="1029746" y="5711519"/>
            <a:ext cx="208035" cy="2138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FB91FF-AD2E-4793-AA54-6F328863EBA4}"/>
              </a:ext>
            </a:extLst>
          </p:cNvPr>
          <p:cNvSpPr txBox="1"/>
          <p:nvPr/>
        </p:nvSpPr>
        <p:spPr bwMode="auto">
          <a:xfrm>
            <a:off x="470375" y="1443782"/>
            <a:ext cx="1402628" cy="707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b="0" dirty="0"/>
              <a:t>Layer 1 (n=4)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D892F82-D195-4D45-BDB6-09A67F856F07}"/>
              </a:ext>
            </a:extLst>
          </p:cNvPr>
          <p:cNvSpPr txBox="1"/>
          <p:nvPr/>
        </p:nvSpPr>
        <p:spPr bwMode="auto">
          <a:xfrm>
            <a:off x="3366805" y="1486580"/>
            <a:ext cx="1402628" cy="707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b="0" dirty="0"/>
              <a:t>Layer 2 (n=4)</a:t>
            </a:r>
          </a:p>
        </p:txBody>
      </p:sp>
      <p:sp>
        <p:nvSpPr>
          <p:cNvPr id="116" name="Content Placeholder 8">
            <a:extLst>
              <a:ext uri="{FF2B5EF4-FFF2-40B4-BE49-F238E27FC236}">
                <a16:creationId xmlns:a16="http://schemas.microsoft.com/office/drawing/2014/main" id="{543E806D-17DB-410C-8546-0095D8DF6469}"/>
              </a:ext>
            </a:extLst>
          </p:cNvPr>
          <p:cNvSpPr txBox="1">
            <a:spLocks/>
          </p:cNvSpPr>
          <p:nvPr/>
        </p:nvSpPr>
        <p:spPr>
          <a:xfrm>
            <a:off x="5168502" y="1447348"/>
            <a:ext cx="6904106" cy="4826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―"/>
              <a:defRPr sz="2400" kern="1200">
                <a:solidFill>
                  <a:srgbClr val="64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3200" i="1" u="sng" dirty="0"/>
              <a:t>Convolution only connect nearby pixels</a:t>
            </a:r>
          </a:p>
          <a:p>
            <a:pPr fontAlgn="auto">
              <a:spcAft>
                <a:spcPts val="0"/>
              </a:spcAft>
            </a:pPr>
            <a:r>
              <a:rPr lang="en-US" sz="3200" dirty="0"/>
              <a:t>Pre-enforce spatial relationships between pixels</a:t>
            </a:r>
          </a:p>
          <a:p>
            <a:pPr fontAlgn="auto">
              <a:spcAft>
                <a:spcPts val="0"/>
              </a:spcAft>
            </a:pPr>
            <a:r>
              <a:rPr lang="en-US" sz="3200" dirty="0"/>
              <a:t>Use a convolution kernel [an unknown]</a:t>
            </a:r>
          </a:p>
          <a:p>
            <a:pPr fontAlgn="auto">
              <a:spcAft>
                <a:spcPts val="0"/>
              </a:spcAft>
            </a:pPr>
            <a:r>
              <a:rPr lang="en-US" sz="3200" dirty="0"/>
              <a:t>Number of unknown weights:</a:t>
            </a:r>
          </a:p>
          <a:p>
            <a:pPr lvl="1" fontAlgn="auto">
              <a:spcAft>
                <a:spcPts val="0"/>
              </a:spcAft>
            </a:pPr>
            <a:r>
              <a:rPr lang="en-US" sz="2800" dirty="0" err="1"/>
              <a:t>N</a:t>
            </a:r>
            <a:r>
              <a:rPr lang="en-US" sz="2800" baseline="-25000" dirty="0" err="1"/>
              <a:t>kernel</a:t>
            </a:r>
            <a:endParaRPr lang="en-US" baseline="-25000" dirty="0"/>
          </a:p>
          <a:p>
            <a:pPr lvl="1" fontAlgn="auto">
              <a:spcAft>
                <a:spcPts val="0"/>
              </a:spcAft>
            </a:pPr>
            <a:r>
              <a:rPr lang="en-US" dirty="0"/>
              <a:t>Usually far fewer unknowns than fully connected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E3272D4-9D63-4D76-B3BE-D0BA365664D5}"/>
              </a:ext>
            </a:extLst>
          </p:cNvPr>
          <p:cNvSpPr/>
          <p:nvPr/>
        </p:nvSpPr>
        <p:spPr>
          <a:xfrm>
            <a:off x="1171689" y="930198"/>
            <a:ext cx="3057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1D Example : 3 pixel kernel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056FCBD-5E4E-4A7D-A1C9-39811B6FA953}"/>
              </a:ext>
            </a:extLst>
          </p:cNvPr>
          <p:cNvGrpSpPr/>
          <p:nvPr/>
        </p:nvGrpSpPr>
        <p:grpSpPr>
          <a:xfrm>
            <a:off x="1238755" y="3479151"/>
            <a:ext cx="2757158" cy="2330995"/>
            <a:chOff x="1238755" y="2370934"/>
            <a:chExt cx="2757158" cy="2330995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0357514-9FB3-494F-8368-3A9FCD57FB28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1247817" y="2502513"/>
              <a:ext cx="2748096" cy="105641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F381F73-F5C6-49D6-A0E7-F63D8F2D6A82}"/>
                </a:ext>
              </a:extLst>
            </p:cNvPr>
            <p:cNvCxnSpPr>
              <a:cxnSpLocks/>
              <a:stCxn id="53" idx="5"/>
              <a:endCxn id="50" idx="1"/>
            </p:cNvCxnSpPr>
            <p:nvPr/>
          </p:nvCxnSpPr>
          <p:spPr>
            <a:xfrm flipV="1">
              <a:off x="1239077" y="3558926"/>
              <a:ext cx="2756836" cy="5297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8C15FAF-37D7-4E48-A84C-48C14D63459E}"/>
                </a:ext>
              </a:extLst>
            </p:cNvPr>
            <p:cNvCxnSpPr>
              <a:cxnSpLocks/>
              <a:stCxn id="54" idx="7"/>
              <a:endCxn id="50" idx="1"/>
            </p:cNvCxnSpPr>
            <p:nvPr/>
          </p:nvCxnSpPr>
          <p:spPr>
            <a:xfrm flipV="1">
              <a:off x="1238755" y="3558926"/>
              <a:ext cx="2757158" cy="1143003"/>
            </a:xfrm>
            <a:prstGeom prst="straightConnector1">
              <a:avLst/>
            </a:prstGeom>
            <a:ln w="254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8DE0DFA-961B-41DF-B302-4862FE769D75}"/>
                </a:ext>
              </a:extLst>
            </p:cNvPr>
            <p:cNvSpPr txBox="1"/>
            <p:nvPr/>
          </p:nvSpPr>
          <p:spPr bwMode="auto">
            <a:xfrm>
              <a:off x="1587851" y="3930372"/>
              <a:ext cx="693179" cy="4001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 rtlCol="0" anchorCtr="1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sz="2000" b="0" dirty="0" err="1"/>
                <a:t>w</a:t>
              </a:r>
              <a:r>
                <a:rPr lang="en-US" sz="2000" b="0" baseline="-25000" dirty="0" err="1"/>
                <a:t>c</a:t>
              </a:r>
              <a:endParaRPr lang="en-US" sz="2000" b="0" baseline="-250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664DFAB-B441-46F0-879F-834FE591F6A5}"/>
                </a:ext>
              </a:extLst>
            </p:cNvPr>
            <p:cNvSpPr txBox="1"/>
            <p:nvPr/>
          </p:nvSpPr>
          <p:spPr bwMode="auto">
            <a:xfrm>
              <a:off x="1860544" y="3127432"/>
              <a:ext cx="739985" cy="4001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 rtlCol="0" anchorCtr="1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sz="2000" b="0" dirty="0" err="1"/>
                <a:t>w</a:t>
              </a:r>
              <a:r>
                <a:rPr lang="en-US" sz="2000" b="0" baseline="-25000" dirty="0" err="1"/>
                <a:t>b</a:t>
              </a:r>
              <a:endParaRPr lang="en-US" sz="2000" b="0" baseline="-250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FC31311-6E29-4F3A-A90D-973F7F8BB959}"/>
                </a:ext>
              </a:extLst>
            </p:cNvPr>
            <p:cNvSpPr txBox="1"/>
            <p:nvPr/>
          </p:nvSpPr>
          <p:spPr bwMode="auto">
            <a:xfrm>
              <a:off x="1780272" y="2370934"/>
              <a:ext cx="610088" cy="4001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 rtlCol="0" anchorCtr="1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sz="2000" b="0" dirty="0" err="1"/>
                <a:t>w</a:t>
              </a:r>
              <a:r>
                <a:rPr lang="en-US" sz="2000" b="0" baseline="-25000" dirty="0" err="1"/>
                <a:t>a</a:t>
              </a:r>
              <a:endParaRPr lang="en-US" sz="2000" b="0" baseline="-2500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3ED7B53A-35BB-4A41-AEFF-56059D612808}"/>
              </a:ext>
            </a:extLst>
          </p:cNvPr>
          <p:cNvSpPr/>
          <p:nvPr/>
        </p:nvSpPr>
        <p:spPr>
          <a:xfrm>
            <a:off x="3997893" y="5652942"/>
            <a:ext cx="208035" cy="2138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CFFF99F-6A94-4064-BF6B-E0062237C2CE}"/>
              </a:ext>
            </a:extLst>
          </p:cNvPr>
          <p:cNvSpPr/>
          <p:nvPr/>
        </p:nvSpPr>
        <p:spPr>
          <a:xfrm rot="2766257">
            <a:off x="3988574" y="2348725"/>
            <a:ext cx="213875" cy="20803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8247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CC0A3-6E70-410C-BDE7-1F8928DF54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Convolutional Layers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74BDAF5-670C-4913-A603-77F0DDF6F55F}"/>
              </a:ext>
            </a:extLst>
          </p:cNvPr>
          <p:cNvSpPr/>
          <p:nvPr/>
        </p:nvSpPr>
        <p:spPr>
          <a:xfrm rot="19598239">
            <a:off x="3994910" y="3474695"/>
            <a:ext cx="208035" cy="2138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2A45C69-2CA3-4D9A-A69C-837A7EEC3633}"/>
              </a:ext>
            </a:extLst>
          </p:cNvPr>
          <p:cNvSpPr/>
          <p:nvPr/>
        </p:nvSpPr>
        <p:spPr>
          <a:xfrm rot="20008876">
            <a:off x="3991495" y="4560477"/>
            <a:ext cx="208035" cy="2138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8DCB38E-1CDF-4B4F-B7B9-EA3FDD5BC6B5}"/>
              </a:ext>
            </a:extLst>
          </p:cNvPr>
          <p:cNvSpPr/>
          <p:nvPr/>
        </p:nvSpPr>
        <p:spPr>
          <a:xfrm rot="19811297">
            <a:off x="1029746" y="2392588"/>
            <a:ext cx="208035" cy="2138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765BD48-8126-4D78-8D0F-32BB770EA4B5}"/>
              </a:ext>
            </a:extLst>
          </p:cNvPr>
          <p:cNvSpPr/>
          <p:nvPr/>
        </p:nvSpPr>
        <p:spPr>
          <a:xfrm rot="19050332">
            <a:off x="1029746" y="3498898"/>
            <a:ext cx="208035" cy="2138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71C355-FD5F-46E7-8B48-1C0610EA27CF}"/>
              </a:ext>
            </a:extLst>
          </p:cNvPr>
          <p:cNvSpPr/>
          <p:nvPr/>
        </p:nvSpPr>
        <p:spPr>
          <a:xfrm rot="2414107">
            <a:off x="1029746" y="4605208"/>
            <a:ext cx="208035" cy="2138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FCFCD95-A800-450C-BCA9-5200BED555F0}"/>
              </a:ext>
            </a:extLst>
          </p:cNvPr>
          <p:cNvSpPr/>
          <p:nvPr/>
        </p:nvSpPr>
        <p:spPr>
          <a:xfrm rot="1365660">
            <a:off x="1029746" y="5711519"/>
            <a:ext cx="208035" cy="2138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9DB64C4-1397-48CE-9FC1-A54DA92B555C}"/>
              </a:ext>
            </a:extLst>
          </p:cNvPr>
          <p:cNvSpPr/>
          <p:nvPr/>
        </p:nvSpPr>
        <p:spPr>
          <a:xfrm>
            <a:off x="3997893" y="5652942"/>
            <a:ext cx="208035" cy="2138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FB91FF-AD2E-4793-AA54-6F328863EBA4}"/>
              </a:ext>
            </a:extLst>
          </p:cNvPr>
          <p:cNvSpPr txBox="1"/>
          <p:nvPr/>
        </p:nvSpPr>
        <p:spPr bwMode="auto">
          <a:xfrm>
            <a:off x="470375" y="1443782"/>
            <a:ext cx="1402628" cy="707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b="0" dirty="0"/>
              <a:t>Layer 1 (n=4)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D892F82-D195-4D45-BDB6-09A67F856F07}"/>
              </a:ext>
            </a:extLst>
          </p:cNvPr>
          <p:cNvSpPr txBox="1"/>
          <p:nvPr/>
        </p:nvSpPr>
        <p:spPr bwMode="auto">
          <a:xfrm>
            <a:off x="3366805" y="1486580"/>
            <a:ext cx="1402628" cy="707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b="0" dirty="0"/>
              <a:t>Layer 2 (n=4)</a:t>
            </a:r>
          </a:p>
        </p:txBody>
      </p:sp>
      <p:sp>
        <p:nvSpPr>
          <p:cNvPr id="116" name="Content Placeholder 8">
            <a:extLst>
              <a:ext uri="{FF2B5EF4-FFF2-40B4-BE49-F238E27FC236}">
                <a16:creationId xmlns:a16="http://schemas.microsoft.com/office/drawing/2014/main" id="{543E806D-17DB-410C-8546-0095D8DF6469}"/>
              </a:ext>
            </a:extLst>
          </p:cNvPr>
          <p:cNvSpPr txBox="1">
            <a:spLocks/>
          </p:cNvSpPr>
          <p:nvPr/>
        </p:nvSpPr>
        <p:spPr>
          <a:xfrm>
            <a:off x="5168502" y="1447348"/>
            <a:ext cx="6904106" cy="4826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―"/>
              <a:defRPr sz="2400" kern="1200">
                <a:solidFill>
                  <a:srgbClr val="64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3200" i="1" u="sng" dirty="0"/>
              <a:t>Convolution only connect nearby pixels</a:t>
            </a:r>
          </a:p>
          <a:p>
            <a:pPr fontAlgn="auto">
              <a:spcAft>
                <a:spcPts val="0"/>
              </a:spcAft>
            </a:pPr>
            <a:r>
              <a:rPr lang="en-US" sz="3200" dirty="0"/>
              <a:t>Pre-enforce spatial relationships between pixels</a:t>
            </a:r>
          </a:p>
          <a:p>
            <a:pPr fontAlgn="auto">
              <a:spcAft>
                <a:spcPts val="0"/>
              </a:spcAft>
            </a:pPr>
            <a:r>
              <a:rPr lang="en-US" sz="3200" dirty="0"/>
              <a:t>Use a convolution kernel [an unknown]</a:t>
            </a:r>
          </a:p>
          <a:p>
            <a:pPr fontAlgn="auto">
              <a:spcAft>
                <a:spcPts val="0"/>
              </a:spcAft>
            </a:pPr>
            <a:r>
              <a:rPr lang="en-US" sz="3200" dirty="0"/>
              <a:t>Number of unknown weights:</a:t>
            </a:r>
          </a:p>
          <a:p>
            <a:pPr lvl="1" fontAlgn="auto">
              <a:spcAft>
                <a:spcPts val="0"/>
              </a:spcAft>
            </a:pPr>
            <a:r>
              <a:rPr lang="en-US" sz="2800" dirty="0" err="1"/>
              <a:t>N</a:t>
            </a:r>
            <a:r>
              <a:rPr lang="en-US" sz="2800" baseline="-25000" dirty="0" err="1"/>
              <a:t>kernel</a:t>
            </a:r>
            <a:endParaRPr lang="en-US" baseline="-25000" dirty="0"/>
          </a:p>
          <a:p>
            <a:pPr lvl="1" fontAlgn="auto">
              <a:spcAft>
                <a:spcPts val="0"/>
              </a:spcAft>
            </a:pPr>
            <a:r>
              <a:rPr lang="en-US" dirty="0"/>
              <a:t>Usually far fewer unknowns than fully connected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E3272D4-9D63-4D76-B3BE-D0BA365664D5}"/>
              </a:ext>
            </a:extLst>
          </p:cNvPr>
          <p:cNvSpPr/>
          <p:nvPr/>
        </p:nvSpPr>
        <p:spPr>
          <a:xfrm>
            <a:off x="1171689" y="930198"/>
            <a:ext cx="3057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1D Example : 3 pixel kernel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056FCBD-5E4E-4A7D-A1C9-39811B6FA953}"/>
              </a:ext>
            </a:extLst>
          </p:cNvPr>
          <p:cNvGrpSpPr/>
          <p:nvPr/>
        </p:nvGrpSpPr>
        <p:grpSpPr>
          <a:xfrm>
            <a:off x="1239077" y="4582403"/>
            <a:ext cx="2756836" cy="1240971"/>
            <a:chOff x="1239077" y="2370934"/>
            <a:chExt cx="2756836" cy="1240971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0357514-9FB3-494F-8368-3A9FCD57FB28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1247817" y="2502513"/>
              <a:ext cx="2748096" cy="105641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F381F73-F5C6-49D6-A0E7-F63D8F2D6A82}"/>
                </a:ext>
              </a:extLst>
            </p:cNvPr>
            <p:cNvCxnSpPr>
              <a:cxnSpLocks/>
              <a:stCxn id="53" idx="5"/>
              <a:endCxn id="50" idx="1"/>
            </p:cNvCxnSpPr>
            <p:nvPr/>
          </p:nvCxnSpPr>
          <p:spPr>
            <a:xfrm flipV="1">
              <a:off x="1239077" y="3558926"/>
              <a:ext cx="2756836" cy="5297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664DFAB-B441-46F0-879F-834FE591F6A5}"/>
                </a:ext>
              </a:extLst>
            </p:cNvPr>
            <p:cNvSpPr txBox="1"/>
            <p:nvPr/>
          </p:nvSpPr>
          <p:spPr bwMode="auto">
            <a:xfrm>
              <a:off x="1860544" y="3127432"/>
              <a:ext cx="739985" cy="4001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 rtlCol="0" anchorCtr="1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sz="2000" b="0" dirty="0" err="1"/>
                <a:t>w</a:t>
              </a:r>
              <a:r>
                <a:rPr lang="en-US" sz="2000" b="0" baseline="-25000" dirty="0" err="1"/>
                <a:t>b</a:t>
              </a:r>
              <a:endParaRPr lang="en-US" sz="2000" b="0" baseline="-250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FC31311-6E29-4F3A-A90D-973F7F8BB959}"/>
                </a:ext>
              </a:extLst>
            </p:cNvPr>
            <p:cNvSpPr txBox="1"/>
            <p:nvPr/>
          </p:nvSpPr>
          <p:spPr bwMode="auto">
            <a:xfrm>
              <a:off x="1780272" y="2370934"/>
              <a:ext cx="610088" cy="4001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 rtlCol="0" anchorCtr="1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sz="2000" b="0" dirty="0" err="1"/>
                <a:t>w</a:t>
              </a:r>
              <a:r>
                <a:rPr lang="en-US" sz="2000" b="0" baseline="-25000" dirty="0" err="1"/>
                <a:t>a</a:t>
              </a:r>
              <a:endParaRPr lang="en-US" sz="2000" b="0" baseline="-25000" dirty="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99F5E541-662F-43AD-BE01-E6C36B52B32E}"/>
              </a:ext>
            </a:extLst>
          </p:cNvPr>
          <p:cNvSpPr/>
          <p:nvPr/>
        </p:nvSpPr>
        <p:spPr>
          <a:xfrm rot="2766257">
            <a:off x="3988574" y="2348725"/>
            <a:ext cx="213875" cy="20803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4781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CC0A3-6E70-410C-BDE7-1F8928DF54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Convolutional Layers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B124BA4-9D0B-4A6D-899C-FC155A225671}"/>
              </a:ext>
            </a:extLst>
          </p:cNvPr>
          <p:cNvSpPr/>
          <p:nvPr/>
        </p:nvSpPr>
        <p:spPr>
          <a:xfrm rot="2766257">
            <a:off x="3988574" y="2348725"/>
            <a:ext cx="213875" cy="20803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74BDAF5-670C-4913-A603-77F0DDF6F55F}"/>
              </a:ext>
            </a:extLst>
          </p:cNvPr>
          <p:cNvSpPr/>
          <p:nvPr/>
        </p:nvSpPr>
        <p:spPr>
          <a:xfrm rot="19598239">
            <a:off x="3994910" y="3474695"/>
            <a:ext cx="208035" cy="2138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2A45C69-2CA3-4D9A-A69C-837A7EEC3633}"/>
              </a:ext>
            </a:extLst>
          </p:cNvPr>
          <p:cNvSpPr/>
          <p:nvPr/>
        </p:nvSpPr>
        <p:spPr>
          <a:xfrm rot="20008876">
            <a:off x="3991495" y="4560477"/>
            <a:ext cx="208035" cy="2138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8DCB38E-1CDF-4B4F-B7B9-EA3FDD5BC6B5}"/>
              </a:ext>
            </a:extLst>
          </p:cNvPr>
          <p:cNvSpPr/>
          <p:nvPr/>
        </p:nvSpPr>
        <p:spPr>
          <a:xfrm rot="19811297">
            <a:off x="1029746" y="2392588"/>
            <a:ext cx="208035" cy="2138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765BD48-8126-4D78-8D0F-32BB770EA4B5}"/>
              </a:ext>
            </a:extLst>
          </p:cNvPr>
          <p:cNvSpPr/>
          <p:nvPr/>
        </p:nvSpPr>
        <p:spPr>
          <a:xfrm rot="19050332">
            <a:off x="1029746" y="3498898"/>
            <a:ext cx="208035" cy="2138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71C355-FD5F-46E7-8B48-1C0610EA27CF}"/>
              </a:ext>
            </a:extLst>
          </p:cNvPr>
          <p:cNvSpPr/>
          <p:nvPr/>
        </p:nvSpPr>
        <p:spPr>
          <a:xfrm rot="2414107">
            <a:off x="1029746" y="4605208"/>
            <a:ext cx="208035" cy="2138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FCFCD95-A800-450C-BCA9-5200BED555F0}"/>
              </a:ext>
            </a:extLst>
          </p:cNvPr>
          <p:cNvSpPr/>
          <p:nvPr/>
        </p:nvSpPr>
        <p:spPr>
          <a:xfrm rot="1365660">
            <a:off x="1029746" y="5711519"/>
            <a:ext cx="208035" cy="2138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FB91FF-AD2E-4793-AA54-6F328863EBA4}"/>
              </a:ext>
            </a:extLst>
          </p:cNvPr>
          <p:cNvSpPr txBox="1"/>
          <p:nvPr/>
        </p:nvSpPr>
        <p:spPr bwMode="auto">
          <a:xfrm>
            <a:off x="470375" y="1443782"/>
            <a:ext cx="1402628" cy="707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b="0" dirty="0"/>
              <a:t>Layer 1 (n=4)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D892F82-D195-4D45-BDB6-09A67F856F07}"/>
              </a:ext>
            </a:extLst>
          </p:cNvPr>
          <p:cNvSpPr txBox="1"/>
          <p:nvPr/>
        </p:nvSpPr>
        <p:spPr bwMode="auto">
          <a:xfrm>
            <a:off x="3366805" y="1486580"/>
            <a:ext cx="1402628" cy="707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b="0" dirty="0"/>
              <a:t>Layer 2 (n=4)</a:t>
            </a:r>
          </a:p>
        </p:txBody>
      </p:sp>
      <p:sp>
        <p:nvSpPr>
          <p:cNvPr id="116" name="Content Placeholder 8">
            <a:extLst>
              <a:ext uri="{FF2B5EF4-FFF2-40B4-BE49-F238E27FC236}">
                <a16:creationId xmlns:a16="http://schemas.microsoft.com/office/drawing/2014/main" id="{543E806D-17DB-410C-8546-0095D8DF6469}"/>
              </a:ext>
            </a:extLst>
          </p:cNvPr>
          <p:cNvSpPr txBox="1">
            <a:spLocks/>
          </p:cNvSpPr>
          <p:nvPr/>
        </p:nvSpPr>
        <p:spPr>
          <a:xfrm>
            <a:off x="5168502" y="1447348"/>
            <a:ext cx="6904106" cy="4826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―"/>
              <a:defRPr sz="2400" kern="1200">
                <a:solidFill>
                  <a:srgbClr val="64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3200" i="1" u="sng" dirty="0"/>
              <a:t>Convolution only connect nearby pixels</a:t>
            </a:r>
          </a:p>
          <a:p>
            <a:pPr fontAlgn="auto">
              <a:spcAft>
                <a:spcPts val="0"/>
              </a:spcAft>
            </a:pPr>
            <a:r>
              <a:rPr lang="en-US" sz="3200" dirty="0"/>
              <a:t>Pre-enforce spatial relationships between pixels</a:t>
            </a:r>
          </a:p>
          <a:p>
            <a:pPr fontAlgn="auto">
              <a:spcAft>
                <a:spcPts val="0"/>
              </a:spcAft>
            </a:pPr>
            <a:r>
              <a:rPr lang="en-US" sz="3200" dirty="0"/>
              <a:t>Use a convolution kernel [an unknown]</a:t>
            </a:r>
          </a:p>
          <a:p>
            <a:pPr fontAlgn="auto">
              <a:spcAft>
                <a:spcPts val="0"/>
              </a:spcAft>
            </a:pPr>
            <a:r>
              <a:rPr lang="en-US" sz="3200" dirty="0"/>
              <a:t>Number of unknown weights:</a:t>
            </a:r>
          </a:p>
          <a:p>
            <a:pPr lvl="1" fontAlgn="auto">
              <a:spcAft>
                <a:spcPts val="0"/>
              </a:spcAft>
            </a:pPr>
            <a:r>
              <a:rPr lang="en-US" sz="2800" dirty="0" err="1"/>
              <a:t>N</a:t>
            </a:r>
            <a:r>
              <a:rPr lang="en-US" sz="2800" baseline="-25000" dirty="0" err="1"/>
              <a:t>kernel</a:t>
            </a:r>
            <a:endParaRPr lang="en-US" baseline="-25000" dirty="0"/>
          </a:p>
          <a:p>
            <a:pPr lvl="1" fontAlgn="auto">
              <a:spcAft>
                <a:spcPts val="0"/>
              </a:spcAft>
            </a:pPr>
            <a:r>
              <a:rPr lang="en-US" dirty="0"/>
              <a:t>Usually far fewer unknowns than fully connected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E3272D4-9D63-4D76-B3BE-D0BA365664D5}"/>
              </a:ext>
            </a:extLst>
          </p:cNvPr>
          <p:cNvSpPr/>
          <p:nvPr/>
        </p:nvSpPr>
        <p:spPr>
          <a:xfrm>
            <a:off x="1171689" y="930198"/>
            <a:ext cx="3057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1D Example : 3 pixel kernel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056FCBD-5E4E-4A7D-A1C9-39811B6FA953}"/>
              </a:ext>
            </a:extLst>
          </p:cNvPr>
          <p:cNvGrpSpPr/>
          <p:nvPr/>
        </p:nvGrpSpPr>
        <p:grpSpPr>
          <a:xfrm>
            <a:off x="1238755" y="2019210"/>
            <a:ext cx="2757158" cy="1574497"/>
            <a:chOff x="1238755" y="3127432"/>
            <a:chExt cx="2757158" cy="1574497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F381F73-F5C6-49D6-A0E7-F63D8F2D6A82}"/>
                </a:ext>
              </a:extLst>
            </p:cNvPr>
            <p:cNvCxnSpPr>
              <a:cxnSpLocks/>
              <a:stCxn id="53" idx="5"/>
              <a:endCxn id="50" idx="1"/>
            </p:cNvCxnSpPr>
            <p:nvPr/>
          </p:nvCxnSpPr>
          <p:spPr>
            <a:xfrm flipV="1">
              <a:off x="1239077" y="3558926"/>
              <a:ext cx="2756836" cy="5297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8C15FAF-37D7-4E48-A84C-48C14D63459E}"/>
                </a:ext>
              </a:extLst>
            </p:cNvPr>
            <p:cNvCxnSpPr>
              <a:cxnSpLocks/>
              <a:stCxn id="54" idx="7"/>
              <a:endCxn id="50" idx="1"/>
            </p:cNvCxnSpPr>
            <p:nvPr/>
          </p:nvCxnSpPr>
          <p:spPr>
            <a:xfrm flipV="1">
              <a:off x="1238755" y="3558926"/>
              <a:ext cx="2757158" cy="1143003"/>
            </a:xfrm>
            <a:prstGeom prst="straightConnector1">
              <a:avLst/>
            </a:prstGeom>
            <a:ln w="254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8DE0DFA-961B-41DF-B302-4862FE769D75}"/>
                </a:ext>
              </a:extLst>
            </p:cNvPr>
            <p:cNvSpPr txBox="1"/>
            <p:nvPr/>
          </p:nvSpPr>
          <p:spPr bwMode="auto">
            <a:xfrm>
              <a:off x="1587851" y="3930372"/>
              <a:ext cx="693179" cy="4001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 rtlCol="0" anchorCtr="1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sz="2000" b="0" dirty="0" err="1"/>
                <a:t>w</a:t>
              </a:r>
              <a:r>
                <a:rPr lang="en-US" sz="2000" b="0" baseline="-25000" dirty="0" err="1"/>
                <a:t>c</a:t>
              </a:r>
              <a:endParaRPr lang="en-US" sz="2000" b="0" baseline="-250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664DFAB-B441-46F0-879F-834FE591F6A5}"/>
                </a:ext>
              </a:extLst>
            </p:cNvPr>
            <p:cNvSpPr txBox="1"/>
            <p:nvPr/>
          </p:nvSpPr>
          <p:spPr bwMode="auto">
            <a:xfrm>
              <a:off x="1860544" y="3127432"/>
              <a:ext cx="739985" cy="4001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 rtlCol="0" anchorCtr="1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sz="2000" b="0" dirty="0" err="1"/>
                <a:t>w</a:t>
              </a:r>
              <a:r>
                <a:rPr lang="en-US" sz="2000" b="0" baseline="-25000" dirty="0" err="1"/>
                <a:t>b</a:t>
              </a:r>
              <a:endParaRPr lang="en-US" sz="2000" b="0" baseline="-2500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3ED7B53A-35BB-4A41-AEFF-56059D612808}"/>
              </a:ext>
            </a:extLst>
          </p:cNvPr>
          <p:cNvSpPr/>
          <p:nvPr/>
        </p:nvSpPr>
        <p:spPr>
          <a:xfrm>
            <a:off x="3997893" y="5652942"/>
            <a:ext cx="208035" cy="2138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075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CC0A3-6E70-410C-BDE7-1F8928DF54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Convolutional Layers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357514-9FB3-494F-8368-3A9FCD57FB28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1247817" y="2502513"/>
            <a:ext cx="2748096" cy="105641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381F73-F5C6-49D6-A0E7-F63D8F2D6A82}"/>
              </a:ext>
            </a:extLst>
          </p:cNvPr>
          <p:cNvCxnSpPr>
            <a:cxnSpLocks/>
            <a:stCxn id="53" idx="5"/>
            <a:endCxn id="50" idx="1"/>
          </p:cNvCxnSpPr>
          <p:nvPr/>
        </p:nvCxnSpPr>
        <p:spPr>
          <a:xfrm flipV="1">
            <a:off x="1239077" y="3558926"/>
            <a:ext cx="2756836" cy="52979"/>
          </a:xfrm>
          <a:prstGeom prst="straightConnector1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C15FAF-37D7-4E48-A84C-48C14D63459E}"/>
              </a:ext>
            </a:extLst>
          </p:cNvPr>
          <p:cNvCxnSpPr>
            <a:cxnSpLocks/>
            <a:stCxn id="54" idx="7"/>
            <a:endCxn id="50" idx="1"/>
          </p:cNvCxnSpPr>
          <p:nvPr/>
        </p:nvCxnSpPr>
        <p:spPr>
          <a:xfrm flipV="1">
            <a:off x="1238755" y="3558926"/>
            <a:ext cx="2757158" cy="1143003"/>
          </a:xfrm>
          <a:prstGeom prst="straightConnector1">
            <a:avLst/>
          </a:prstGeom>
          <a:ln w="254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B124BA4-9D0B-4A6D-899C-FC155A225671}"/>
              </a:ext>
            </a:extLst>
          </p:cNvPr>
          <p:cNvSpPr/>
          <p:nvPr/>
        </p:nvSpPr>
        <p:spPr>
          <a:xfrm rot="2766257">
            <a:off x="4007802" y="2359953"/>
            <a:ext cx="213875" cy="20803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74BDAF5-670C-4913-A603-77F0DDF6F55F}"/>
              </a:ext>
            </a:extLst>
          </p:cNvPr>
          <p:cNvSpPr/>
          <p:nvPr/>
        </p:nvSpPr>
        <p:spPr>
          <a:xfrm rot="19598239">
            <a:off x="3994910" y="3474695"/>
            <a:ext cx="208035" cy="2138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2A45C69-2CA3-4D9A-A69C-837A7EEC3633}"/>
              </a:ext>
            </a:extLst>
          </p:cNvPr>
          <p:cNvSpPr/>
          <p:nvPr/>
        </p:nvSpPr>
        <p:spPr>
          <a:xfrm rot="20008876">
            <a:off x="3991495" y="4605207"/>
            <a:ext cx="208035" cy="2138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8DCB38E-1CDF-4B4F-B7B9-EA3FDD5BC6B5}"/>
              </a:ext>
            </a:extLst>
          </p:cNvPr>
          <p:cNvSpPr/>
          <p:nvPr/>
        </p:nvSpPr>
        <p:spPr>
          <a:xfrm rot="19811297">
            <a:off x="1029746" y="2392588"/>
            <a:ext cx="208035" cy="2138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765BD48-8126-4D78-8D0F-32BB770EA4B5}"/>
              </a:ext>
            </a:extLst>
          </p:cNvPr>
          <p:cNvSpPr/>
          <p:nvPr/>
        </p:nvSpPr>
        <p:spPr>
          <a:xfrm rot="19050332">
            <a:off x="1029746" y="3498898"/>
            <a:ext cx="208035" cy="2138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71C355-FD5F-46E7-8B48-1C0610EA27CF}"/>
              </a:ext>
            </a:extLst>
          </p:cNvPr>
          <p:cNvSpPr/>
          <p:nvPr/>
        </p:nvSpPr>
        <p:spPr>
          <a:xfrm rot="2414107">
            <a:off x="1029746" y="4605208"/>
            <a:ext cx="208035" cy="2138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FCFCD95-A800-450C-BCA9-5200BED555F0}"/>
              </a:ext>
            </a:extLst>
          </p:cNvPr>
          <p:cNvSpPr/>
          <p:nvPr/>
        </p:nvSpPr>
        <p:spPr>
          <a:xfrm rot="1365660">
            <a:off x="1029746" y="5711519"/>
            <a:ext cx="208035" cy="2138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9DB64C4-1397-48CE-9FC1-A54DA92B555C}"/>
              </a:ext>
            </a:extLst>
          </p:cNvPr>
          <p:cNvSpPr/>
          <p:nvPr/>
        </p:nvSpPr>
        <p:spPr>
          <a:xfrm>
            <a:off x="3991493" y="5728365"/>
            <a:ext cx="208035" cy="2138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FB91FF-AD2E-4793-AA54-6F328863EBA4}"/>
              </a:ext>
            </a:extLst>
          </p:cNvPr>
          <p:cNvSpPr txBox="1"/>
          <p:nvPr/>
        </p:nvSpPr>
        <p:spPr bwMode="auto">
          <a:xfrm>
            <a:off x="470375" y="1443782"/>
            <a:ext cx="1402628" cy="707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b="0" dirty="0"/>
              <a:t>Layer 1 (n=4)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D892F82-D195-4D45-BDB6-09A67F856F07}"/>
              </a:ext>
            </a:extLst>
          </p:cNvPr>
          <p:cNvSpPr txBox="1"/>
          <p:nvPr/>
        </p:nvSpPr>
        <p:spPr bwMode="auto">
          <a:xfrm>
            <a:off x="3366805" y="1486580"/>
            <a:ext cx="1402628" cy="707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b="0" dirty="0"/>
              <a:t>Layer 2 (n=4)</a:t>
            </a:r>
          </a:p>
        </p:txBody>
      </p:sp>
      <p:sp>
        <p:nvSpPr>
          <p:cNvPr id="116" name="Content Placeholder 8">
            <a:extLst>
              <a:ext uri="{FF2B5EF4-FFF2-40B4-BE49-F238E27FC236}">
                <a16:creationId xmlns:a16="http://schemas.microsoft.com/office/drawing/2014/main" id="{543E806D-17DB-410C-8546-0095D8DF6469}"/>
              </a:ext>
            </a:extLst>
          </p:cNvPr>
          <p:cNvSpPr txBox="1">
            <a:spLocks/>
          </p:cNvSpPr>
          <p:nvPr/>
        </p:nvSpPr>
        <p:spPr>
          <a:xfrm>
            <a:off x="5168502" y="1447348"/>
            <a:ext cx="6904106" cy="4826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―"/>
              <a:defRPr sz="2400" kern="1200">
                <a:solidFill>
                  <a:srgbClr val="64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3200" i="1" u="sng" dirty="0"/>
              <a:t>Convolution only connect nearby pixels</a:t>
            </a:r>
          </a:p>
          <a:p>
            <a:pPr fontAlgn="auto">
              <a:spcAft>
                <a:spcPts val="0"/>
              </a:spcAft>
            </a:pPr>
            <a:r>
              <a:rPr lang="en-US" sz="3200" dirty="0"/>
              <a:t>Pre-enforce spatial relationships between pixels</a:t>
            </a:r>
          </a:p>
          <a:p>
            <a:pPr fontAlgn="auto">
              <a:spcAft>
                <a:spcPts val="0"/>
              </a:spcAft>
            </a:pPr>
            <a:r>
              <a:rPr lang="en-US" sz="3200" dirty="0"/>
              <a:t>Use a convolution kernel [an unknown]</a:t>
            </a:r>
          </a:p>
          <a:p>
            <a:pPr fontAlgn="auto">
              <a:spcAft>
                <a:spcPts val="0"/>
              </a:spcAft>
            </a:pPr>
            <a:r>
              <a:rPr lang="en-US" sz="3200" dirty="0"/>
              <a:t>Number of unknown weights:</a:t>
            </a:r>
          </a:p>
          <a:p>
            <a:pPr lvl="1" fontAlgn="auto">
              <a:spcAft>
                <a:spcPts val="0"/>
              </a:spcAft>
            </a:pPr>
            <a:r>
              <a:rPr lang="en-US" sz="2800" dirty="0" err="1"/>
              <a:t>N</a:t>
            </a:r>
            <a:r>
              <a:rPr lang="en-US" sz="2800" baseline="-25000" dirty="0" err="1"/>
              <a:t>kernel</a:t>
            </a:r>
            <a:endParaRPr lang="en-US" baseline="-25000" dirty="0"/>
          </a:p>
          <a:p>
            <a:pPr lvl="1" fontAlgn="auto">
              <a:spcAft>
                <a:spcPts val="0"/>
              </a:spcAft>
            </a:pPr>
            <a:r>
              <a:rPr lang="en-US" dirty="0"/>
              <a:t>Usually far fewer unknowns than fully connected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E3272D4-9D63-4D76-B3BE-D0BA365664D5}"/>
              </a:ext>
            </a:extLst>
          </p:cNvPr>
          <p:cNvSpPr/>
          <p:nvPr/>
        </p:nvSpPr>
        <p:spPr>
          <a:xfrm>
            <a:off x="1171689" y="930198"/>
            <a:ext cx="3057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1D Example : 3 pixel kernel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A20634-51BD-4B20-9A59-3E404728572D}"/>
              </a:ext>
            </a:extLst>
          </p:cNvPr>
          <p:cNvCxnSpPr>
            <a:cxnSpLocks/>
          </p:cNvCxnSpPr>
          <p:nvPr/>
        </p:nvCxnSpPr>
        <p:spPr>
          <a:xfrm>
            <a:off x="1236196" y="3623462"/>
            <a:ext cx="2748096" cy="105641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91F405-B327-4CE8-BBBA-5ED23E884CA0}"/>
              </a:ext>
            </a:extLst>
          </p:cNvPr>
          <p:cNvCxnSpPr>
            <a:cxnSpLocks/>
          </p:cNvCxnSpPr>
          <p:nvPr/>
        </p:nvCxnSpPr>
        <p:spPr>
          <a:xfrm flipV="1">
            <a:off x="1227456" y="4679875"/>
            <a:ext cx="2756836" cy="52979"/>
          </a:xfrm>
          <a:prstGeom prst="straightConnector1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0D63E0-6E9D-48A3-BDDE-031CA6965ED7}"/>
              </a:ext>
            </a:extLst>
          </p:cNvPr>
          <p:cNvCxnSpPr>
            <a:cxnSpLocks/>
          </p:cNvCxnSpPr>
          <p:nvPr/>
        </p:nvCxnSpPr>
        <p:spPr>
          <a:xfrm flipV="1">
            <a:off x="1227134" y="4679875"/>
            <a:ext cx="2757158" cy="1143003"/>
          </a:xfrm>
          <a:prstGeom prst="straightConnector1">
            <a:avLst/>
          </a:prstGeom>
          <a:ln w="254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13713A-A0F5-413C-B633-C56E2DCFDEAB}"/>
              </a:ext>
            </a:extLst>
          </p:cNvPr>
          <p:cNvCxnSpPr>
            <a:cxnSpLocks/>
          </p:cNvCxnSpPr>
          <p:nvPr/>
        </p:nvCxnSpPr>
        <p:spPr>
          <a:xfrm>
            <a:off x="1253625" y="4733113"/>
            <a:ext cx="2748096" cy="105641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DA0A66-2019-453E-BE2F-989976DF3918}"/>
              </a:ext>
            </a:extLst>
          </p:cNvPr>
          <p:cNvCxnSpPr>
            <a:cxnSpLocks/>
          </p:cNvCxnSpPr>
          <p:nvPr/>
        </p:nvCxnSpPr>
        <p:spPr>
          <a:xfrm flipV="1">
            <a:off x="1254917" y="2468902"/>
            <a:ext cx="2757158" cy="1143003"/>
          </a:xfrm>
          <a:prstGeom prst="straightConnector1">
            <a:avLst/>
          </a:prstGeom>
          <a:ln w="254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B7E9A1-BD7B-4BB0-89EF-3801EFC02EF1}"/>
              </a:ext>
            </a:extLst>
          </p:cNvPr>
          <p:cNvCxnSpPr>
            <a:cxnSpLocks/>
          </p:cNvCxnSpPr>
          <p:nvPr/>
        </p:nvCxnSpPr>
        <p:spPr>
          <a:xfrm flipV="1">
            <a:off x="1236196" y="5786204"/>
            <a:ext cx="2756836" cy="52979"/>
          </a:xfrm>
          <a:prstGeom prst="straightConnector1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FBAF4F-6E4E-47AF-B6B0-6D8A9992FF4B}"/>
              </a:ext>
            </a:extLst>
          </p:cNvPr>
          <p:cNvCxnSpPr>
            <a:cxnSpLocks/>
          </p:cNvCxnSpPr>
          <p:nvPr/>
        </p:nvCxnSpPr>
        <p:spPr>
          <a:xfrm flipV="1">
            <a:off x="1244885" y="2442283"/>
            <a:ext cx="2756836" cy="52979"/>
          </a:xfrm>
          <a:prstGeom prst="straightConnector1">
            <a:avLst/>
          </a:prstGeom>
          <a:ln w="254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966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5DD61-CB9B-4E65-B833-43B87866B3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Images and Layers have Channels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2D7D43-609F-4297-8F1C-A5B5CDD5A00A}"/>
              </a:ext>
            </a:extLst>
          </p:cNvPr>
          <p:cNvSpPr txBox="1"/>
          <p:nvPr/>
        </p:nvSpPr>
        <p:spPr bwMode="auto">
          <a:xfrm>
            <a:off x="1095511" y="1011298"/>
            <a:ext cx="2616728" cy="707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4000" b="0" dirty="0"/>
              <a:t>2D Image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7947A9-61C1-44C0-8EF6-9A9D6E13D2A2}"/>
              </a:ext>
            </a:extLst>
          </p:cNvPr>
          <p:cNvSpPr/>
          <p:nvPr/>
        </p:nvSpPr>
        <p:spPr>
          <a:xfrm>
            <a:off x="54448" y="4574432"/>
            <a:ext cx="44011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3200" dirty="0"/>
              <a:t>N x N x 3 Image</a:t>
            </a:r>
          </a:p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3200" dirty="0"/>
              <a:t>(e.g. RGB)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DA09A7-B751-4DBF-B84E-DE88A048B9D5}"/>
              </a:ext>
            </a:extLst>
          </p:cNvPr>
          <p:cNvSpPr txBox="1"/>
          <p:nvPr/>
        </p:nvSpPr>
        <p:spPr bwMode="auto">
          <a:xfrm>
            <a:off x="7116112" y="668868"/>
            <a:ext cx="2616728" cy="707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4000" b="0" dirty="0"/>
              <a:t>2D Layer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15577B-0A22-4529-9F17-B1FEC42E55B5}"/>
              </a:ext>
            </a:extLst>
          </p:cNvPr>
          <p:cNvSpPr/>
          <p:nvPr/>
        </p:nvSpPr>
        <p:spPr>
          <a:xfrm>
            <a:off x="6223884" y="5092478"/>
            <a:ext cx="440118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3200" dirty="0"/>
              <a:t>N x N x 1 Image</a:t>
            </a:r>
          </a:p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3200" dirty="0"/>
              <a:t>(e.g. Image processed through 1 functions)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1C4BC0-2426-4CFD-BF86-261A5A992B0B}"/>
              </a:ext>
            </a:extLst>
          </p:cNvPr>
          <p:cNvSpPr/>
          <p:nvPr/>
        </p:nvSpPr>
        <p:spPr>
          <a:xfrm>
            <a:off x="1550186" y="2047447"/>
            <a:ext cx="1707378" cy="17593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1FC41-F257-41D2-84DE-D5CD27950228}"/>
              </a:ext>
            </a:extLst>
          </p:cNvPr>
          <p:cNvSpPr/>
          <p:nvPr/>
        </p:nvSpPr>
        <p:spPr>
          <a:xfrm>
            <a:off x="1309997" y="2245497"/>
            <a:ext cx="1707378" cy="175937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8E62CF-7731-4899-8025-753A0D47AD8B}"/>
              </a:ext>
            </a:extLst>
          </p:cNvPr>
          <p:cNvSpPr/>
          <p:nvPr/>
        </p:nvSpPr>
        <p:spPr>
          <a:xfrm>
            <a:off x="1069808" y="2443547"/>
            <a:ext cx="1707378" cy="17593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9AA099-BEE7-408E-8BE6-903139A5B7CF}"/>
              </a:ext>
            </a:extLst>
          </p:cNvPr>
          <p:cNvSpPr/>
          <p:nvPr/>
        </p:nvSpPr>
        <p:spPr>
          <a:xfrm>
            <a:off x="7707906" y="1708774"/>
            <a:ext cx="1957059" cy="2075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B4CE215-0BA9-4E58-8563-D7DC61FC5957}"/>
              </a:ext>
            </a:extLst>
          </p:cNvPr>
          <p:cNvCxnSpPr>
            <a:cxnSpLocks/>
          </p:cNvCxnSpPr>
          <p:nvPr/>
        </p:nvCxnSpPr>
        <p:spPr>
          <a:xfrm flipV="1">
            <a:off x="3319670" y="2871278"/>
            <a:ext cx="1032195" cy="657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8ED1AD-B649-49CA-BE90-26E70CD89722}"/>
              </a:ext>
            </a:extLst>
          </p:cNvPr>
          <p:cNvCxnSpPr>
            <a:cxnSpLocks/>
          </p:cNvCxnSpPr>
          <p:nvPr/>
        </p:nvCxnSpPr>
        <p:spPr>
          <a:xfrm flipV="1">
            <a:off x="3096748" y="3125185"/>
            <a:ext cx="1173295" cy="1980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F0A776-4B10-47A3-A57C-203390361BA1}"/>
              </a:ext>
            </a:extLst>
          </p:cNvPr>
          <p:cNvCxnSpPr>
            <a:cxnSpLocks/>
          </p:cNvCxnSpPr>
          <p:nvPr/>
        </p:nvCxnSpPr>
        <p:spPr>
          <a:xfrm flipV="1">
            <a:off x="2849197" y="3323235"/>
            <a:ext cx="1420846" cy="4734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21482A8-3FCE-4B1F-B5C6-D5EA4AD737F8}"/>
                  </a:ext>
                </a:extLst>
              </p:cNvPr>
              <p:cNvSpPr/>
              <p:nvPr/>
            </p:nvSpPr>
            <p:spPr>
              <a:xfrm>
                <a:off x="4267956" y="2752395"/>
                <a:ext cx="121135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21482A8-3FCE-4B1F-B5C6-D5EA4AD737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956" y="2752395"/>
                <a:ext cx="121135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450E03-482F-4C9E-8005-167AEF58FF5B}"/>
              </a:ext>
            </a:extLst>
          </p:cNvPr>
          <p:cNvCxnSpPr>
            <a:cxnSpLocks/>
          </p:cNvCxnSpPr>
          <p:nvPr/>
        </p:nvCxnSpPr>
        <p:spPr>
          <a:xfrm flipV="1">
            <a:off x="5561414" y="2746278"/>
            <a:ext cx="1768695" cy="2648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50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7" grpId="0" animBg="1"/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5DD61-CB9B-4E65-B833-43B87866B3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Images and Layers have Channels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2D7D43-609F-4297-8F1C-A5B5CDD5A00A}"/>
              </a:ext>
            </a:extLst>
          </p:cNvPr>
          <p:cNvSpPr txBox="1"/>
          <p:nvPr/>
        </p:nvSpPr>
        <p:spPr bwMode="auto">
          <a:xfrm>
            <a:off x="1095511" y="1011298"/>
            <a:ext cx="2616728" cy="707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4000" b="0" dirty="0"/>
              <a:t>2D Image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7947A9-61C1-44C0-8EF6-9A9D6E13D2A2}"/>
              </a:ext>
            </a:extLst>
          </p:cNvPr>
          <p:cNvSpPr/>
          <p:nvPr/>
        </p:nvSpPr>
        <p:spPr>
          <a:xfrm>
            <a:off x="54448" y="4574432"/>
            <a:ext cx="44011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3200" dirty="0"/>
              <a:t>N x N x 3 Image</a:t>
            </a:r>
          </a:p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3200" dirty="0"/>
              <a:t>(e.g. RGB)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DA09A7-B751-4DBF-B84E-DE88A048B9D5}"/>
              </a:ext>
            </a:extLst>
          </p:cNvPr>
          <p:cNvSpPr txBox="1"/>
          <p:nvPr/>
        </p:nvSpPr>
        <p:spPr bwMode="auto">
          <a:xfrm>
            <a:off x="7116112" y="668868"/>
            <a:ext cx="2616728" cy="707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4000" b="0" dirty="0"/>
              <a:t>2D Layer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15577B-0A22-4529-9F17-B1FEC42E55B5}"/>
              </a:ext>
            </a:extLst>
          </p:cNvPr>
          <p:cNvSpPr/>
          <p:nvPr/>
        </p:nvSpPr>
        <p:spPr>
          <a:xfrm>
            <a:off x="6223884" y="5092478"/>
            <a:ext cx="440118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3200" dirty="0"/>
              <a:t>N x N x 2 Image</a:t>
            </a:r>
          </a:p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3200" dirty="0"/>
              <a:t>(e.g. Image processed through 2 functions)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1C4BC0-2426-4CFD-BF86-261A5A992B0B}"/>
              </a:ext>
            </a:extLst>
          </p:cNvPr>
          <p:cNvSpPr/>
          <p:nvPr/>
        </p:nvSpPr>
        <p:spPr>
          <a:xfrm>
            <a:off x="1550186" y="2047447"/>
            <a:ext cx="1707378" cy="17593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1FC41-F257-41D2-84DE-D5CD27950228}"/>
              </a:ext>
            </a:extLst>
          </p:cNvPr>
          <p:cNvSpPr/>
          <p:nvPr/>
        </p:nvSpPr>
        <p:spPr>
          <a:xfrm>
            <a:off x="1309997" y="2245497"/>
            <a:ext cx="1707378" cy="175937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8E62CF-7731-4899-8025-753A0D47AD8B}"/>
              </a:ext>
            </a:extLst>
          </p:cNvPr>
          <p:cNvSpPr/>
          <p:nvPr/>
        </p:nvSpPr>
        <p:spPr>
          <a:xfrm>
            <a:off x="1069808" y="2443547"/>
            <a:ext cx="1707378" cy="17593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9AA099-BEE7-408E-8BE6-903139A5B7CF}"/>
              </a:ext>
            </a:extLst>
          </p:cNvPr>
          <p:cNvSpPr/>
          <p:nvPr/>
        </p:nvSpPr>
        <p:spPr>
          <a:xfrm>
            <a:off x="7707906" y="1708774"/>
            <a:ext cx="1957059" cy="2075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B4CE215-0BA9-4E58-8563-D7DC61FC5957}"/>
              </a:ext>
            </a:extLst>
          </p:cNvPr>
          <p:cNvCxnSpPr>
            <a:cxnSpLocks/>
          </p:cNvCxnSpPr>
          <p:nvPr/>
        </p:nvCxnSpPr>
        <p:spPr>
          <a:xfrm flipV="1">
            <a:off x="3319670" y="2871278"/>
            <a:ext cx="1032195" cy="657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8ED1AD-B649-49CA-BE90-26E70CD89722}"/>
              </a:ext>
            </a:extLst>
          </p:cNvPr>
          <p:cNvCxnSpPr>
            <a:cxnSpLocks/>
          </p:cNvCxnSpPr>
          <p:nvPr/>
        </p:nvCxnSpPr>
        <p:spPr>
          <a:xfrm flipV="1">
            <a:off x="3096748" y="3125185"/>
            <a:ext cx="1173295" cy="1980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F0A776-4B10-47A3-A57C-203390361BA1}"/>
              </a:ext>
            </a:extLst>
          </p:cNvPr>
          <p:cNvCxnSpPr>
            <a:cxnSpLocks/>
          </p:cNvCxnSpPr>
          <p:nvPr/>
        </p:nvCxnSpPr>
        <p:spPr>
          <a:xfrm flipV="1">
            <a:off x="2849197" y="3323235"/>
            <a:ext cx="1420846" cy="4734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21482A8-3FCE-4B1F-B5C6-D5EA4AD737F8}"/>
                  </a:ext>
                </a:extLst>
              </p:cNvPr>
              <p:cNvSpPr/>
              <p:nvPr/>
            </p:nvSpPr>
            <p:spPr>
              <a:xfrm>
                <a:off x="4267956" y="2752395"/>
                <a:ext cx="121135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21482A8-3FCE-4B1F-B5C6-D5EA4AD737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956" y="2752395"/>
                <a:ext cx="121135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450E03-482F-4C9E-8005-167AEF58FF5B}"/>
              </a:ext>
            </a:extLst>
          </p:cNvPr>
          <p:cNvCxnSpPr>
            <a:cxnSpLocks/>
          </p:cNvCxnSpPr>
          <p:nvPr/>
        </p:nvCxnSpPr>
        <p:spPr>
          <a:xfrm flipV="1">
            <a:off x="5561414" y="2746278"/>
            <a:ext cx="1768695" cy="2648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61278E0-D55D-476B-B3EB-8D28C0E0E7D1}"/>
              </a:ext>
            </a:extLst>
          </p:cNvPr>
          <p:cNvSpPr/>
          <p:nvPr/>
        </p:nvSpPr>
        <p:spPr>
          <a:xfrm>
            <a:off x="7546570" y="1833774"/>
            <a:ext cx="1957059" cy="20750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26441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5DD61-CB9B-4E65-B833-43B87866B3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Images and Layers have Channels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2D7D43-609F-4297-8F1C-A5B5CDD5A00A}"/>
              </a:ext>
            </a:extLst>
          </p:cNvPr>
          <p:cNvSpPr txBox="1"/>
          <p:nvPr/>
        </p:nvSpPr>
        <p:spPr bwMode="auto">
          <a:xfrm>
            <a:off x="1095511" y="1011298"/>
            <a:ext cx="2616728" cy="707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4000" b="0" dirty="0"/>
              <a:t>2D Image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7947A9-61C1-44C0-8EF6-9A9D6E13D2A2}"/>
              </a:ext>
            </a:extLst>
          </p:cNvPr>
          <p:cNvSpPr/>
          <p:nvPr/>
        </p:nvSpPr>
        <p:spPr>
          <a:xfrm>
            <a:off x="54448" y="4574432"/>
            <a:ext cx="44011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3200" dirty="0"/>
              <a:t>N x N x 3 Image</a:t>
            </a:r>
          </a:p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3200" dirty="0"/>
              <a:t>(e.g. RGB)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DA09A7-B751-4DBF-B84E-DE88A048B9D5}"/>
              </a:ext>
            </a:extLst>
          </p:cNvPr>
          <p:cNvSpPr txBox="1"/>
          <p:nvPr/>
        </p:nvSpPr>
        <p:spPr bwMode="auto">
          <a:xfrm>
            <a:off x="7116112" y="668868"/>
            <a:ext cx="2616728" cy="707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4000" b="0" dirty="0"/>
              <a:t>2D Layer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15577B-0A22-4529-9F17-B1FEC42E55B5}"/>
              </a:ext>
            </a:extLst>
          </p:cNvPr>
          <p:cNvSpPr/>
          <p:nvPr/>
        </p:nvSpPr>
        <p:spPr>
          <a:xfrm>
            <a:off x="6223884" y="5092478"/>
            <a:ext cx="440118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3200" dirty="0"/>
              <a:t>N x N x 3 Image</a:t>
            </a:r>
          </a:p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3200" dirty="0"/>
              <a:t>(e.g. Image processed through 3 functions)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1C4BC0-2426-4CFD-BF86-261A5A992B0B}"/>
              </a:ext>
            </a:extLst>
          </p:cNvPr>
          <p:cNvSpPr/>
          <p:nvPr/>
        </p:nvSpPr>
        <p:spPr>
          <a:xfrm>
            <a:off x="1550186" y="2047447"/>
            <a:ext cx="1707378" cy="17593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1FC41-F257-41D2-84DE-D5CD27950228}"/>
              </a:ext>
            </a:extLst>
          </p:cNvPr>
          <p:cNvSpPr/>
          <p:nvPr/>
        </p:nvSpPr>
        <p:spPr>
          <a:xfrm>
            <a:off x="1309997" y="2245497"/>
            <a:ext cx="1707378" cy="175937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8E62CF-7731-4899-8025-753A0D47AD8B}"/>
              </a:ext>
            </a:extLst>
          </p:cNvPr>
          <p:cNvSpPr/>
          <p:nvPr/>
        </p:nvSpPr>
        <p:spPr>
          <a:xfrm>
            <a:off x="1069808" y="2443547"/>
            <a:ext cx="1707378" cy="17593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9AA099-BEE7-408E-8BE6-903139A5B7CF}"/>
              </a:ext>
            </a:extLst>
          </p:cNvPr>
          <p:cNvSpPr/>
          <p:nvPr/>
        </p:nvSpPr>
        <p:spPr>
          <a:xfrm>
            <a:off x="7707906" y="1708774"/>
            <a:ext cx="1957059" cy="2075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B4CE215-0BA9-4E58-8563-D7DC61FC5957}"/>
              </a:ext>
            </a:extLst>
          </p:cNvPr>
          <p:cNvCxnSpPr>
            <a:cxnSpLocks/>
          </p:cNvCxnSpPr>
          <p:nvPr/>
        </p:nvCxnSpPr>
        <p:spPr>
          <a:xfrm flipV="1">
            <a:off x="3319670" y="2871278"/>
            <a:ext cx="1032195" cy="657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8ED1AD-B649-49CA-BE90-26E70CD89722}"/>
              </a:ext>
            </a:extLst>
          </p:cNvPr>
          <p:cNvCxnSpPr>
            <a:cxnSpLocks/>
          </p:cNvCxnSpPr>
          <p:nvPr/>
        </p:nvCxnSpPr>
        <p:spPr>
          <a:xfrm flipV="1">
            <a:off x="3096748" y="3125185"/>
            <a:ext cx="1173295" cy="1980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F0A776-4B10-47A3-A57C-203390361BA1}"/>
              </a:ext>
            </a:extLst>
          </p:cNvPr>
          <p:cNvCxnSpPr>
            <a:cxnSpLocks/>
          </p:cNvCxnSpPr>
          <p:nvPr/>
        </p:nvCxnSpPr>
        <p:spPr>
          <a:xfrm flipV="1">
            <a:off x="2849197" y="3323235"/>
            <a:ext cx="1420846" cy="4734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21482A8-3FCE-4B1F-B5C6-D5EA4AD737F8}"/>
                  </a:ext>
                </a:extLst>
              </p:cNvPr>
              <p:cNvSpPr/>
              <p:nvPr/>
            </p:nvSpPr>
            <p:spPr>
              <a:xfrm>
                <a:off x="4252259" y="2782212"/>
                <a:ext cx="122084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21482A8-3FCE-4B1F-B5C6-D5EA4AD737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259" y="2782212"/>
                <a:ext cx="122084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450E03-482F-4C9E-8005-167AEF58FF5B}"/>
              </a:ext>
            </a:extLst>
          </p:cNvPr>
          <p:cNvCxnSpPr>
            <a:cxnSpLocks/>
          </p:cNvCxnSpPr>
          <p:nvPr/>
        </p:nvCxnSpPr>
        <p:spPr>
          <a:xfrm flipV="1">
            <a:off x="5409554" y="2927135"/>
            <a:ext cx="1603488" cy="1845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61278E0-D55D-476B-B3EB-8D28C0E0E7D1}"/>
              </a:ext>
            </a:extLst>
          </p:cNvPr>
          <p:cNvSpPr/>
          <p:nvPr/>
        </p:nvSpPr>
        <p:spPr>
          <a:xfrm>
            <a:off x="7546570" y="1833774"/>
            <a:ext cx="1957059" cy="20750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767F37-ED7A-4F06-898D-E415861573E2}"/>
              </a:ext>
            </a:extLst>
          </p:cNvPr>
          <p:cNvSpPr/>
          <p:nvPr/>
        </p:nvSpPr>
        <p:spPr>
          <a:xfrm>
            <a:off x="7385233" y="1958773"/>
            <a:ext cx="1957059" cy="20750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92063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5DD61-CB9B-4E65-B833-43B87866B3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Images and Layers have Channels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2D7D43-609F-4297-8F1C-A5B5CDD5A00A}"/>
              </a:ext>
            </a:extLst>
          </p:cNvPr>
          <p:cNvSpPr txBox="1"/>
          <p:nvPr/>
        </p:nvSpPr>
        <p:spPr bwMode="auto">
          <a:xfrm>
            <a:off x="1095511" y="1011298"/>
            <a:ext cx="2616728" cy="707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4000" b="0" dirty="0"/>
              <a:t>2D Image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7947A9-61C1-44C0-8EF6-9A9D6E13D2A2}"/>
              </a:ext>
            </a:extLst>
          </p:cNvPr>
          <p:cNvSpPr/>
          <p:nvPr/>
        </p:nvSpPr>
        <p:spPr>
          <a:xfrm>
            <a:off x="54448" y="4574432"/>
            <a:ext cx="44011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3200" dirty="0"/>
              <a:t>N x N x 3 Image</a:t>
            </a:r>
          </a:p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3200" dirty="0"/>
              <a:t>(e.g. RGB)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DA09A7-B751-4DBF-B84E-DE88A048B9D5}"/>
              </a:ext>
            </a:extLst>
          </p:cNvPr>
          <p:cNvSpPr txBox="1"/>
          <p:nvPr/>
        </p:nvSpPr>
        <p:spPr bwMode="auto">
          <a:xfrm>
            <a:off x="7116112" y="668868"/>
            <a:ext cx="2616728" cy="707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4000" b="0" dirty="0"/>
              <a:t>2D Layer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15577B-0A22-4529-9F17-B1FEC42E55B5}"/>
              </a:ext>
            </a:extLst>
          </p:cNvPr>
          <p:cNvSpPr/>
          <p:nvPr/>
        </p:nvSpPr>
        <p:spPr>
          <a:xfrm>
            <a:off x="6223884" y="5092478"/>
            <a:ext cx="440118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3200" dirty="0"/>
              <a:t>N x N x 10 Image</a:t>
            </a:r>
          </a:p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3200" dirty="0"/>
              <a:t>(e.g. Image processed through 10 functions)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1C4BC0-2426-4CFD-BF86-261A5A992B0B}"/>
              </a:ext>
            </a:extLst>
          </p:cNvPr>
          <p:cNvSpPr/>
          <p:nvPr/>
        </p:nvSpPr>
        <p:spPr>
          <a:xfrm>
            <a:off x="1550186" y="2047447"/>
            <a:ext cx="1707378" cy="17593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1FC41-F257-41D2-84DE-D5CD27950228}"/>
              </a:ext>
            </a:extLst>
          </p:cNvPr>
          <p:cNvSpPr/>
          <p:nvPr/>
        </p:nvSpPr>
        <p:spPr>
          <a:xfrm>
            <a:off x="1309997" y="2245497"/>
            <a:ext cx="1707378" cy="175937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8E62CF-7731-4899-8025-753A0D47AD8B}"/>
              </a:ext>
            </a:extLst>
          </p:cNvPr>
          <p:cNvSpPr/>
          <p:nvPr/>
        </p:nvSpPr>
        <p:spPr>
          <a:xfrm>
            <a:off x="1069808" y="2443547"/>
            <a:ext cx="1707378" cy="17593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266A44-7D41-4B2F-9260-57CFE19D2F1A}"/>
              </a:ext>
            </a:extLst>
          </p:cNvPr>
          <p:cNvGrpSpPr/>
          <p:nvPr/>
        </p:nvGrpSpPr>
        <p:grpSpPr>
          <a:xfrm>
            <a:off x="6698974" y="1708774"/>
            <a:ext cx="2965991" cy="2832821"/>
            <a:chOff x="7152689" y="1635593"/>
            <a:chExt cx="1781749" cy="190991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89AA099-BEE7-408E-8BE6-903139A5B7CF}"/>
                </a:ext>
              </a:extLst>
            </p:cNvPr>
            <p:cNvSpPr/>
            <p:nvPr/>
          </p:nvSpPr>
          <p:spPr>
            <a:xfrm>
              <a:off x="7758781" y="1635593"/>
              <a:ext cx="1175657" cy="13989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marL="228600" indent="-228600" algn="ctr" fontAlgn="auto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28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B1CDED1-4A5D-47D6-86E7-8F6E5201D9C7}"/>
                </a:ext>
              </a:extLst>
            </p:cNvPr>
            <p:cNvSpPr/>
            <p:nvPr/>
          </p:nvSpPr>
          <p:spPr>
            <a:xfrm>
              <a:off x="7661862" y="1719869"/>
              <a:ext cx="1175657" cy="13989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marL="228600" indent="-228600" algn="ctr" fontAlgn="auto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28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76D256D-3C09-425A-8456-D360D2889F3A}"/>
                </a:ext>
              </a:extLst>
            </p:cNvPr>
            <p:cNvSpPr/>
            <p:nvPr/>
          </p:nvSpPr>
          <p:spPr>
            <a:xfrm>
              <a:off x="7564943" y="1804145"/>
              <a:ext cx="1175657" cy="139899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marL="228600" indent="-228600" algn="ctr" fontAlgn="auto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28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2B1F9DC-50D8-426D-8EEC-3FB07FD74EAF}"/>
                </a:ext>
              </a:extLst>
            </p:cNvPr>
            <p:cNvSpPr/>
            <p:nvPr/>
          </p:nvSpPr>
          <p:spPr>
            <a:xfrm>
              <a:off x="7472241" y="1893690"/>
              <a:ext cx="1175657" cy="13989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marL="228600" indent="-228600" algn="ctr" fontAlgn="auto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28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45B7C16-7A59-4D49-BB5D-968803520611}"/>
                </a:ext>
              </a:extLst>
            </p:cNvPr>
            <p:cNvSpPr/>
            <p:nvPr/>
          </p:nvSpPr>
          <p:spPr>
            <a:xfrm>
              <a:off x="7375322" y="1977966"/>
              <a:ext cx="1175657" cy="13989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marL="228600" indent="-228600" algn="ctr" fontAlgn="auto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28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02C86C1-2300-47C3-856D-DA7638F96014}"/>
                </a:ext>
              </a:extLst>
            </p:cNvPr>
            <p:cNvSpPr/>
            <p:nvPr/>
          </p:nvSpPr>
          <p:spPr>
            <a:xfrm>
              <a:off x="7278403" y="2062242"/>
              <a:ext cx="1175657" cy="139899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marL="228600" indent="-228600" algn="ctr" fontAlgn="auto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28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E08DF39-DD4B-4137-AB21-FDBFB03214DA}"/>
                </a:ext>
              </a:extLst>
            </p:cNvPr>
            <p:cNvSpPr/>
            <p:nvPr/>
          </p:nvSpPr>
          <p:spPr>
            <a:xfrm>
              <a:off x="7152689" y="2146518"/>
              <a:ext cx="1175657" cy="13989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marL="228600" indent="-228600" algn="ctr" fontAlgn="auto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28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4553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CC0A3-6E70-410C-BDE7-1F8928DF54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Convolutional Layers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357514-9FB3-494F-8368-3A9FCD57FB28}"/>
              </a:ext>
            </a:extLst>
          </p:cNvPr>
          <p:cNvCxnSpPr>
            <a:cxnSpLocks/>
          </p:cNvCxnSpPr>
          <p:nvPr/>
        </p:nvCxnSpPr>
        <p:spPr>
          <a:xfrm>
            <a:off x="1238755" y="2515526"/>
            <a:ext cx="2790593" cy="119427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381F73-F5C6-49D6-A0E7-F63D8F2D6A82}"/>
              </a:ext>
            </a:extLst>
          </p:cNvPr>
          <p:cNvCxnSpPr>
            <a:cxnSpLocks/>
            <a:stCxn id="53" idx="5"/>
            <a:endCxn id="50" idx="1"/>
          </p:cNvCxnSpPr>
          <p:nvPr/>
        </p:nvCxnSpPr>
        <p:spPr>
          <a:xfrm>
            <a:off x="1239077" y="3611905"/>
            <a:ext cx="2775352" cy="979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C15FAF-37D7-4E48-A84C-48C14D63459E}"/>
              </a:ext>
            </a:extLst>
          </p:cNvPr>
          <p:cNvCxnSpPr>
            <a:cxnSpLocks/>
            <a:stCxn id="54" idx="7"/>
            <a:endCxn id="50" idx="1"/>
          </p:cNvCxnSpPr>
          <p:nvPr/>
        </p:nvCxnSpPr>
        <p:spPr>
          <a:xfrm flipV="1">
            <a:off x="1238755" y="3709857"/>
            <a:ext cx="2775674" cy="99207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B124BA4-9D0B-4A6D-899C-FC155A225671}"/>
              </a:ext>
            </a:extLst>
          </p:cNvPr>
          <p:cNvSpPr/>
          <p:nvPr/>
        </p:nvSpPr>
        <p:spPr>
          <a:xfrm rot="2766257">
            <a:off x="4002225" y="2519932"/>
            <a:ext cx="213875" cy="208035"/>
          </a:xfrm>
          <a:prstGeom prst="ellipse">
            <a:avLst/>
          </a:prstGeom>
          <a:solidFill>
            <a:schemeClr val="bg2">
              <a:lumMod val="50000"/>
            </a:schemeClr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74BDAF5-670C-4913-A603-77F0DDF6F55F}"/>
              </a:ext>
            </a:extLst>
          </p:cNvPr>
          <p:cNvSpPr/>
          <p:nvPr/>
        </p:nvSpPr>
        <p:spPr>
          <a:xfrm rot="19598239">
            <a:off x="4013426" y="3625626"/>
            <a:ext cx="208035" cy="213875"/>
          </a:xfrm>
          <a:prstGeom prst="ellipse">
            <a:avLst/>
          </a:prstGeom>
          <a:solidFill>
            <a:schemeClr val="bg2">
              <a:lumMod val="50000"/>
            </a:schemeClr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2A45C69-2CA3-4D9A-A69C-837A7EEC3633}"/>
              </a:ext>
            </a:extLst>
          </p:cNvPr>
          <p:cNvSpPr/>
          <p:nvPr/>
        </p:nvSpPr>
        <p:spPr>
          <a:xfrm rot="20008876">
            <a:off x="4013425" y="4711601"/>
            <a:ext cx="208035" cy="213875"/>
          </a:xfrm>
          <a:prstGeom prst="ellipse">
            <a:avLst/>
          </a:prstGeom>
          <a:solidFill>
            <a:schemeClr val="bg2">
              <a:lumMod val="50000"/>
            </a:schemeClr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8DCB38E-1CDF-4B4F-B7B9-EA3FDD5BC6B5}"/>
              </a:ext>
            </a:extLst>
          </p:cNvPr>
          <p:cNvSpPr/>
          <p:nvPr/>
        </p:nvSpPr>
        <p:spPr>
          <a:xfrm rot="19811297">
            <a:off x="1029746" y="2392588"/>
            <a:ext cx="208035" cy="2138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765BD48-8126-4D78-8D0F-32BB770EA4B5}"/>
              </a:ext>
            </a:extLst>
          </p:cNvPr>
          <p:cNvSpPr/>
          <p:nvPr/>
        </p:nvSpPr>
        <p:spPr>
          <a:xfrm rot="19050332">
            <a:off x="1029746" y="3498898"/>
            <a:ext cx="208035" cy="2138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71C355-FD5F-46E7-8B48-1C0610EA27CF}"/>
              </a:ext>
            </a:extLst>
          </p:cNvPr>
          <p:cNvSpPr/>
          <p:nvPr/>
        </p:nvSpPr>
        <p:spPr>
          <a:xfrm rot="2414107">
            <a:off x="1029746" y="4605208"/>
            <a:ext cx="208035" cy="2138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FCFCD95-A800-450C-BCA9-5200BED555F0}"/>
              </a:ext>
            </a:extLst>
          </p:cNvPr>
          <p:cNvSpPr/>
          <p:nvPr/>
        </p:nvSpPr>
        <p:spPr>
          <a:xfrm rot="1365660">
            <a:off x="1029746" y="5711519"/>
            <a:ext cx="208035" cy="2138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9DB64C4-1397-48CE-9FC1-A54DA92B555C}"/>
              </a:ext>
            </a:extLst>
          </p:cNvPr>
          <p:cNvSpPr/>
          <p:nvPr/>
        </p:nvSpPr>
        <p:spPr>
          <a:xfrm>
            <a:off x="4020871" y="5825040"/>
            <a:ext cx="208035" cy="213875"/>
          </a:xfrm>
          <a:prstGeom prst="ellipse">
            <a:avLst/>
          </a:prstGeom>
          <a:solidFill>
            <a:schemeClr val="bg2">
              <a:lumMod val="50000"/>
            </a:schemeClr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FB91FF-AD2E-4793-AA54-6F328863EBA4}"/>
              </a:ext>
            </a:extLst>
          </p:cNvPr>
          <p:cNvSpPr txBox="1"/>
          <p:nvPr/>
        </p:nvSpPr>
        <p:spPr bwMode="auto">
          <a:xfrm>
            <a:off x="470375" y="1443782"/>
            <a:ext cx="1402628" cy="707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b="0" dirty="0"/>
              <a:t>Layer 1 (n=4)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D892F82-D195-4D45-BDB6-09A67F856F07}"/>
              </a:ext>
            </a:extLst>
          </p:cNvPr>
          <p:cNvSpPr txBox="1"/>
          <p:nvPr/>
        </p:nvSpPr>
        <p:spPr bwMode="auto">
          <a:xfrm>
            <a:off x="3227721" y="1304555"/>
            <a:ext cx="1735580" cy="707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b="0" dirty="0"/>
              <a:t>Layer 2 (n=4, 2 channels)</a:t>
            </a:r>
          </a:p>
        </p:txBody>
      </p:sp>
      <p:sp>
        <p:nvSpPr>
          <p:cNvPr id="116" name="Content Placeholder 8">
            <a:extLst>
              <a:ext uri="{FF2B5EF4-FFF2-40B4-BE49-F238E27FC236}">
                <a16:creationId xmlns:a16="http://schemas.microsoft.com/office/drawing/2014/main" id="{543E806D-17DB-410C-8546-0095D8DF6469}"/>
              </a:ext>
            </a:extLst>
          </p:cNvPr>
          <p:cNvSpPr txBox="1">
            <a:spLocks/>
          </p:cNvSpPr>
          <p:nvPr/>
        </p:nvSpPr>
        <p:spPr>
          <a:xfrm>
            <a:off x="6096000" y="1447348"/>
            <a:ext cx="5976608" cy="4826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―"/>
              <a:defRPr sz="2400" kern="1200">
                <a:solidFill>
                  <a:srgbClr val="64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3200" i="1" u="sng" dirty="0"/>
              <a:t>Convolution Often used with channel increase or reduction</a:t>
            </a:r>
          </a:p>
          <a:p>
            <a:pPr fontAlgn="auto">
              <a:spcAft>
                <a:spcPts val="0"/>
              </a:spcAft>
            </a:pPr>
            <a:r>
              <a:rPr lang="en-US" sz="3200" dirty="0"/>
              <a:t>Multiple convolution kernels</a:t>
            </a:r>
          </a:p>
          <a:p>
            <a:pPr fontAlgn="auto">
              <a:spcAft>
                <a:spcPts val="0"/>
              </a:spcAft>
            </a:pPr>
            <a:endParaRPr lang="en-US" sz="3200" dirty="0"/>
          </a:p>
          <a:p>
            <a:pPr fontAlgn="auto">
              <a:spcAft>
                <a:spcPts val="0"/>
              </a:spcAft>
            </a:pPr>
            <a:r>
              <a:rPr lang="en-US" sz="3200" dirty="0"/>
              <a:t>Increases number of unknowns:</a:t>
            </a:r>
          </a:p>
          <a:p>
            <a:pPr lvl="1" fontAlgn="auto">
              <a:spcAft>
                <a:spcPts val="0"/>
              </a:spcAft>
            </a:pPr>
            <a:r>
              <a:rPr lang="en-US" sz="2800" dirty="0" err="1"/>
              <a:t>N</a:t>
            </a:r>
            <a:r>
              <a:rPr lang="en-US" sz="2800" baseline="-25000" dirty="0" err="1"/>
              <a:t>kernel</a:t>
            </a:r>
            <a:r>
              <a:rPr lang="en-US" sz="2800" baseline="-25000" dirty="0"/>
              <a:t> </a:t>
            </a:r>
            <a:r>
              <a:rPr lang="en-US" sz="2800" dirty="0"/>
              <a:t>N</a:t>
            </a:r>
            <a:r>
              <a:rPr lang="en-US" sz="2800" baseline="-25000" dirty="0"/>
              <a:t>in</a:t>
            </a:r>
            <a:r>
              <a:rPr lang="en-US" sz="2800" dirty="0"/>
              <a:t> </a:t>
            </a:r>
            <a:r>
              <a:rPr lang="en-US" sz="2800" dirty="0" err="1"/>
              <a:t>N</a:t>
            </a:r>
            <a:r>
              <a:rPr lang="en-US" sz="2800" baseline="-25000" dirty="0" err="1"/>
              <a:t>out</a:t>
            </a:r>
            <a:endParaRPr lang="en-US" sz="2800" dirty="0"/>
          </a:p>
          <a:p>
            <a:pPr lvl="1" fontAlgn="auto">
              <a:spcAft>
                <a:spcPts val="0"/>
              </a:spcAft>
            </a:pPr>
            <a:r>
              <a:rPr lang="en-US" sz="2800" dirty="0"/>
              <a:t>One kernel per input channel per output </a:t>
            </a:r>
          </a:p>
          <a:p>
            <a:pPr lvl="1" fontAlgn="auto">
              <a:spcAft>
                <a:spcPts val="0"/>
              </a:spcAft>
            </a:pPr>
            <a:endParaRPr lang="en-US" sz="2800" dirty="0"/>
          </a:p>
          <a:p>
            <a:pPr fontAlgn="auto">
              <a:spcAft>
                <a:spcPts val="0"/>
              </a:spcAft>
            </a:pPr>
            <a:endParaRPr lang="en-US" sz="3200" dirty="0"/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E3272D4-9D63-4D76-B3BE-D0BA365664D5}"/>
              </a:ext>
            </a:extLst>
          </p:cNvPr>
          <p:cNvSpPr/>
          <p:nvPr/>
        </p:nvSpPr>
        <p:spPr>
          <a:xfrm>
            <a:off x="1033947" y="925560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1D Example : two 3 pixel kernels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B3DDF7A-80C8-4233-9A9F-3DA39E805194}"/>
              </a:ext>
            </a:extLst>
          </p:cNvPr>
          <p:cNvSpPr/>
          <p:nvPr/>
        </p:nvSpPr>
        <p:spPr>
          <a:xfrm rot="2766257">
            <a:off x="4378576" y="2187630"/>
            <a:ext cx="213875" cy="20803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8C83F2C-46C2-4DCD-9333-AD3C4F923FC0}"/>
              </a:ext>
            </a:extLst>
          </p:cNvPr>
          <p:cNvSpPr/>
          <p:nvPr/>
        </p:nvSpPr>
        <p:spPr>
          <a:xfrm rot="19598239">
            <a:off x="4336538" y="3327266"/>
            <a:ext cx="208035" cy="21387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4C21D39-98EB-4E08-BB65-AF330B496E2F}"/>
              </a:ext>
            </a:extLst>
          </p:cNvPr>
          <p:cNvSpPr/>
          <p:nvPr/>
        </p:nvSpPr>
        <p:spPr>
          <a:xfrm rot="20008876">
            <a:off x="4341403" y="4407574"/>
            <a:ext cx="208035" cy="21387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C09D508-9AA6-4DE8-99D2-267771EEE171}"/>
              </a:ext>
            </a:extLst>
          </p:cNvPr>
          <p:cNvSpPr/>
          <p:nvPr/>
        </p:nvSpPr>
        <p:spPr>
          <a:xfrm>
            <a:off x="4340184" y="5494262"/>
            <a:ext cx="208035" cy="21387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3A6F51-1F74-41E2-810B-9F92F0D8DB84}"/>
              </a:ext>
            </a:extLst>
          </p:cNvPr>
          <p:cNvCxnSpPr>
            <a:cxnSpLocks/>
            <a:stCxn id="53" idx="5"/>
            <a:endCxn id="29" idx="1"/>
          </p:cNvCxnSpPr>
          <p:nvPr/>
        </p:nvCxnSpPr>
        <p:spPr>
          <a:xfrm flipV="1">
            <a:off x="1239077" y="3411497"/>
            <a:ext cx="3098464" cy="200408"/>
          </a:xfrm>
          <a:prstGeom prst="straightConnector1">
            <a:avLst/>
          </a:prstGeom>
          <a:ln w="254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EFF4EC-EAAF-432F-B40A-7D2911BA0F1B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1251824" y="2517339"/>
            <a:ext cx="3085717" cy="894158"/>
          </a:xfrm>
          <a:prstGeom prst="straightConnector1">
            <a:avLst/>
          </a:prstGeom>
          <a:ln w="254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2433C2D-F5EC-46C5-85ED-50FDA290EBC8}"/>
              </a:ext>
            </a:extLst>
          </p:cNvPr>
          <p:cNvCxnSpPr>
            <a:cxnSpLocks/>
            <a:stCxn id="54" idx="7"/>
            <a:endCxn id="29" idx="1"/>
          </p:cNvCxnSpPr>
          <p:nvPr/>
        </p:nvCxnSpPr>
        <p:spPr>
          <a:xfrm flipV="1">
            <a:off x="1238755" y="3411497"/>
            <a:ext cx="3098786" cy="1290432"/>
          </a:xfrm>
          <a:prstGeom prst="straightConnector1">
            <a:avLst/>
          </a:prstGeom>
          <a:ln w="254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7CB45E-ADB9-4239-93F6-95275B7219AC}"/>
              </a:ext>
            </a:extLst>
          </p:cNvPr>
          <p:cNvCxnSpPr>
            <a:cxnSpLocks/>
          </p:cNvCxnSpPr>
          <p:nvPr/>
        </p:nvCxnSpPr>
        <p:spPr>
          <a:xfrm>
            <a:off x="1231932" y="3611905"/>
            <a:ext cx="2790593" cy="119427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D3F6375-34F4-4527-A531-CDD92C365FC8}"/>
              </a:ext>
            </a:extLst>
          </p:cNvPr>
          <p:cNvCxnSpPr>
            <a:cxnSpLocks/>
          </p:cNvCxnSpPr>
          <p:nvPr/>
        </p:nvCxnSpPr>
        <p:spPr>
          <a:xfrm>
            <a:off x="1232254" y="4708284"/>
            <a:ext cx="2775352" cy="979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0E80C05-786F-4D81-B578-B7DBF5A85379}"/>
              </a:ext>
            </a:extLst>
          </p:cNvPr>
          <p:cNvCxnSpPr>
            <a:cxnSpLocks/>
          </p:cNvCxnSpPr>
          <p:nvPr/>
        </p:nvCxnSpPr>
        <p:spPr>
          <a:xfrm flipV="1">
            <a:off x="1231932" y="4806236"/>
            <a:ext cx="2775674" cy="99207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C771660-778E-41C4-99E9-5122B33CC3B5}"/>
              </a:ext>
            </a:extLst>
          </p:cNvPr>
          <p:cNvCxnSpPr>
            <a:cxnSpLocks/>
          </p:cNvCxnSpPr>
          <p:nvPr/>
        </p:nvCxnSpPr>
        <p:spPr>
          <a:xfrm flipV="1">
            <a:off x="1234004" y="4503759"/>
            <a:ext cx="3098464" cy="200408"/>
          </a:xfrm>
          <a:prstGeom prst="straightConnector1">
            <a:avLst/>
          </a:prstGeom>
          <a:ln w="254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5BEEE83-DD38-4622-AD34-6E80BE93BB9D}"/>
              </a:ext>
            </a:extLst>
          </p:cNvPr>
          <p:cNvCxnSpPr>
            <a:cxnSpLocks/>
          </p:cNvCxnSpPr>
          <p:nvPr/>
        </p:nvCxnSpPr>
        <p:spPr>
          <a:xfrm>
            <a:off x="1246751" y="3609601"/>
            <a:ext cx="3085717" cy="894158"/>
          </a:xfrm>
          <a:prstGeom prst="straightConnector1">
            <a:avLst/>
          </a:prstGeom>
          <a:ln w="254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2E6526-B26E-4D09-8E5D-CCC4BC47E48A}"/>
              </a:ext>
            </a:extLst>
          </p:cNvPr>
          <p:cNvCxnSpPr>
            <a:cxnSpLocks/>
          </p:cNvCxnSpPr>
          <p:nvPr/>
        </p:nvCxnSpPr>
        <p:spPr>
          <a:xfrm flipV="1">
            <a:off x="1233682" y="4503759"/>
            <a:ext cx="3098786" cy="1290432"/>
          </a:xfrm>
          <a:prstGeom prst="straightConnector1">
            <a:avLst/>
          </a:prstGeom>
          <a:ln w="254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133E35B-8C66-48DB-86DE-21F1969C62F8}"/>
              </a:ext>
            </a:extLst>
          </p:cNvPr>
          <p:cNvCxnSpPr>
            <a:cxnSpLocks/>
          </p:cNvCxnSpPr>
          <p:nvPr/>
        </p:nvCxnSpPr>
        <p:spPr>
          <a:xfrm flipV="1">
            <a:off x="1262301" y="2304549"/>
            <a:ext cx="3098464" cy="200408"/>
          </a:xfrm>
          <a:prstGeom prst="straightConnector1">
            <a:avLst/>
          </a:prstGeom>
          <a:ln w="254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739175A-DA59-411E-B35C-8FE6504AB1C2}"/>
              </a:ext>
            </a:extLst>
          </p:cNvPr>
          <p:cNvCxnSpPr>
            <a:cxnSpLocks/>
          </p:cNvCxnSpPr>
          <p:nvPr/>
        </p:nvCxnSpPr>
        <p:spPr>
          <a:xfrm flipV="1">
            <a:off x="1261979" y="2304549"/>
            <a:ext cx="3098786" cy="1290432"/>
          </a:xfrm>
          <a:prstGeom prst="straightConnector1">
            <a:avLst/>
          </a:prstGeom>
          <a:ln w="254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443692-2DB9-4A0D-8700-E00F8EAA9053}"/>
              </a:ext>
            </a:extLst>
          </p:cNvPr>
          <p:cNvCxnSpPr>
            <a:cxnSpLocks/>
          </p:cNvCxnSpPr>
          <p:nvPr/>
        </p:nvCxnSpPr>
        <p:spPr>
          <a:xfrm flipV="1">
            <a:off x="1228609" y="5600138"/>
            <a:ext cx="3098464" cy="200408"/>
          </a:xfrm>
          <a:prstGeom prst="straightConnector1">
            <a:avLst/>
          </a:prstGeom>
          <a:ln w="254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0E024B2-B851-4F28-AD57-1D7805F3F5C5}"/>
              </a:ext>
            </a:extLst>
          </p:cNvPr>
          <p:cNvCxnSpPr>
            <a:cxnSpLocks/>
          </p:cNvCxnSpPr>
          <p:nvPr/>
        </p:nvCxnSpPr>
        <p:spPr>
          <a:xfrm>
            <a:off x="1241356" y="4705980"/>
            <a:ext cx="3085717" cy="894158"/>
          </a:xfrm>
          <a:prstGeom prst="straightConnector1">
            <a:avLst/>
          </a:prstGeom>
          <a:ln w="254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24E180A-6506-483B-9CD4-C296DBAA0762}"/>
              </a:ext>
            </a:extLst>
          </p:cNvPr>
          <p:cNvCxnSpPr>
            <a:cxnSpLocks/>
          </p:cNvCxnSpPr>
          <p:nvPr/>
        </p:nvCxnSpPr>
        <p:spPr>
          <a:xfrm>
            <a:off x="1230646" y="4714263"/>
            <a:ext cx="2790593" cy="119427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9E9229B-528E-4661-B9F1-90099934E041}"/>
              </a:ext>
            </a:extLst>
          </p:cNvPr>
          <p:cNvCxnSpPr>
            <a:cxnSpLocks/>
          </p:cNvCxnSpPr>
          <p:nvPr/>
        </p:nvCxnSpPr>
        <p:spPr>
          <a:xfrm>
            <a:off x="1230968" y="5810642"/>
            <a:ext cx="2775352" cy="979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8FFDAD1-3AF3-440B-B325-9B4995D1BF02}"/>
              </a:ext>
            </a:extLst>
          </p:cNvPr>
          <p:cNvCxnSpPr>
            <a:cxnSpLocks/>
          </p:cNvCxnSpPr>
          <p:nvPr/>
        </p:nvCxnSpPr>
        <p:spPr>
          <a:xfrm>
            <a:off x="1233714" y="2517751"/>
            <a:ext cx="2775352" cy="979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41DD16C-B1EE-44C0-AF94-20D18226CA21}"/>
              </a:ext>
            </a:extLst>
          </p:cNvPr>
          <p:cNvCxnSpPr>
            <a:cxnSpLocks/>
          </p:cNvCxnSpPr>
          <p:nvPr/>
        </p:nvCxnSpPr>
        <p:spPr>
          <a:xfrm flipV="1">
            <a:off x="1233392" y="2615703"/>
            <a:ext cx="2775674" cy="99207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50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C577F3-27BB-4D05-A607-19791817D68D}"/>
              </a:ext>
            </a:extLst>
          </p:cNvPr>
          <p:cNvSpPr txBox="1"/>
          <p:nvPr/>
        </p:nvSpPr>
        <p:spPr bwMode="auto">
          <a:xfrm>
            <a:off x="182316" y="1090457"/>
            <a:ext cx="3396974" cy="5847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3200" dirty="0">
                <a:latin typeface="+mj-lt"/>
              </a:rPr>
              <a:t>1. Design Network</a:t>
            </a:r>
            <a:endParaRPr lang="en-US" sz="3200" b="0" dirty="0">
              <a:latin typeface="+mj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A36F56F-4903-4BBA-A15F-0659C0708B4F}"/>
              </a:ext>
            </a:extLst>
          </p:cNvPr>
          <p:cNvGrpSpPr/>
          <p:nvPr/>
        </p:nvGrpSpPr>
        <p:grpSpPr>
          <a:xfrm>
            <a:off x="3913168" y="766359"/>
            <a:ext cx="2500950" cy="1348237"/>
            <a:chOff x="4257084" y="1011997"/>
            <a:chExt cx="2500950" cy="134823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C063238-2711-4F72-A06A-7B7D2C23D0C4}"/>
                </a:ext>
              </a:extLst>
            </p:cNvPr>
            <p:cNvGrpSpPr/>
            <p:nvPr/>
          </p:nvGrpSpPr>
          <p:grpSpPr>
            <a:xfrm>
              <a:off x="5433966" y="1035343"/>
              <a:ext cx="1324068" cy="1324891"/>
              <a:chOff x="6728130" y="3222318"/>
              <a:chExt cx="1324068" cy="1324891"/>
            </a:xfrm>
          </p:grpSpPr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4B38530E-8977-4B68-9BF7-ADE6ACE1D93F}"/>
                  </a:ext>
                </a:extLst>
              </p:cNvPr>
              <p:cNvCxnSpPr>
                <a:cxnSpLocks/>
                <a:stCxn id="108" idx="7"/>
                <a:endCxn id="103" idx="1"/>
              </p:cNvCxnSpPr>
              <p:nvPr/>
            </p:nvCxnSpPr>
            <p:spPr>
              <a:xfrm flipH="1">
                <a:off x="7381098" y="3425107"/>
                <a:ext cx="561311" cy="4363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151DC670-77B3-4E2F-9343-C30F735319C3}"/>
                  </a:ext>
                </a:extLst>
              </p:cNvPr>
              <p:cNvCxnSpPr>
                <a:cxnSpLocks/>
                <a:stCxn id="107" idx="7"/>
                <a:endCxn id="102" idx="3"/>
              </p:cNvCxnSpPr>
              <p:nvPr/>
            </p:nvCxnSpPr>
            <p:spPr>
              <a:xfrm flipH="1">
                <a:off x="7345464" y="3730164"/>
                <a:ext cx="597195" cy="469427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4C595D9F-9F54-476F-9B72-016E40E3E035}"/>
                  </a:ext>
                </a:extLst>
              </p:cNvPr>
              <p:cNvCxnSpPr>
                <a:cxnSpLocks/>
                <a:stCxn id="106" idx="5"/>
                <a:endCxn id="101" idx="3"/>
              </p:cNvCxnSpPr>
              <p:nvPr/>
            </p:nvCxnSpPr>
            <p:spPr>
              <a:xfrm flipH="1">
                <a:off x="7385469" y="4021751"/>
                <a:ext cx="518400" cy="431799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BE2CAC6B-0EC3-4708-A6BE-C5948C7A8F76}"/>
                  </a:ext>
                </a:extLst>
              </p:cNvPr>
              <p:cNvCxnSpPr>
                <a:cxnSpLocks/>
                <a:stCxn id="105" idx="5"/>
                <a:endCxn id="101" idx="3"/>
              </p:cNvCxnSpPr>
              <p:nvPr/>
            </p:nvCxnSpPr>
            <p:spPr>
              <a:xfrm flipH="1">
                <a:off x="7385469" y="4323106"/>
                <a:ext cx="528140" cy="130444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B7CD3CF6-B80D-4834-829E-D17FEEDEB52B}"/>
                  </a:ext>
                </a:extLst>
              </p:cNvPr>
              <p:cNvCxnSpPr>
                <a:cxnSpLocks/>
                <a:stCxn id="106" idx="5"/>
                <a:endCxn id="102" idx="3"/>
              </p:cNvCxnSpPr>
              <p:nvPr/>
            </p:nvCxnSpPr>
            <p:spPr>
              <a:xfrm flipH="1">
                <a:off x="7345464" y="4021751"/>
                <a:ext cx="558405" cy="17784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24B8D977-C86F-4F72-8523-B8146185BD3A}"/>
                  </a:ext>
                </a:extLst>
              </p:cNvPr>
              <p:cNvCxnSpPr>
                <a:cxnSpLocks/>
                <a:stCxn id="107" idx="7"/>
                <a:endCxn id="103" idx="1"/>
              </p:cNvCxnSpPr>
              <p:nvPr/>
            </p:nvCxnSpPr>
            <p:spPr>
              <a:xfrm flipH="1">
                <a:off x="7381098" y="3730164"/>
                <a:ext cx="561561" cy="131254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1C4AD0D9-7B4B-4C5A-8820-D6BCC9CA3699}"/>
                  </a:ext>
                </a:extLst>
              </p:cNvPr>
              <p:cNvCxnSpPr>
                <a:cxnSpLocks/>
                <a:stCxn id="108" idx="7"/>
                <a:endCxn id="104" idx="1"/>
              </p:cNvCxnSpPr>
              <p:nvPr/>
            </p:nvCxnSpPr>
            <p:spPr>
              <a:xfrm flipH="1">
                <a:off x="7383628" y="3425107"/>
                <a:ext cx="558781" cy="130315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3E065F66-FD7F-4BD2-90F2-5401FD1E8E2B}"/>
                  </a:ext>
                </a:extLst>
              </p:cNvPr>
              <p:cNvCxnSpPr>
                <a:cxnSpLocks/>
                <a:stCxn id="105" idx="5"/>
                <a:endCxn id="102" idx="3"/>
              </p:cNvCxnSpPr>
              <p:nvPr/>
            </p:nvCxnSpPr>
            <p:spPr>
              <a:xfrm flipH="1" flipV="1">
                <a:off x="7345464" y="4199591"/>
                <a:ext cx="568145" cy="123515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75BFC910-764D-48B5-8263-61ED9A8CA951}"/>
                  </a:ext>
                </a:extLst>
              </p:cNvPr>
              <p:cNvCxnSpPr>
                <a:cxnSpLocks/>
                <a:stCxn id="106" idx="5"/>
                <a:endCxn id="103" idx="1"/>
              </p:cNvCxnSpPr>
              <p:nvPr/>
            </p:nvCxnSpPr>
            <p:spPr>
              <a:xfrm flipH="1" flipV="1">
                <a:off x="7381098" y="3861418"/>
                <a:ext cx="522771" cy="16033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B279D397-1BBC-4DEF-9516-CAA683FCAD97}"/>
                  </a:ext>
                </a:extLst>
              </p:cNvPr>
              <p:cNvCxnSpPr>
                <a:cxnSpLocks/>
                <a:stCxn id="107" idx="7"/>
                <a:endCxn id="104" idx="1"/>
              </p:cNvCxnSpPr>
              <p:nvPr/>
            </p:nvCxnSpPr>
            <p:spPr>
              <a:xfrm flipH="1" flipV="1">
                <a:off x="7383628" y="3555422"/>
                <a:ext cx="559031" cy="174742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0A4B3912-7261-49AA-B76B-2F1D796495B3}"/>
                  </a:ext>
                </a:extLst>
              </p:cNvPr>
              <p:cNvCxnSpPr>
                <a:cxnSpLocks/>
                <a:stCxn id="108" idx="7"/>
                <a:endCxn id="102" idx="3"/>
              </p:cNvCxnSpPr>
              <p:nvPr/>
            </p:nvCxnSpPr>
            <p:spPr>
              <a:xfrm flipH="1">
                <a:off x="7345464" y="3425107"/>
                <a:ext cx="596945" cy="774484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CF38661-66EC-42F3-9EF8-21FF79DC62C3}"/>
                  </a:ext>
                </a:extLst>
              </p:cNvPr>
              <p:cNvCxnSpPr>
                <a:cxnSpLocks/>
                <a:stCxn id="107" idx="7"/>
                <a:endCxn id="101" idx="3"/>
              </p:cNvCxnSpPr>
              <p:nvPr/>
            </p:nvCxnSpPr>
            <p:spPr>
              <a:xfrm flipH="1">
                <a:off x="7385469" y="3730164"/>
                <a:ext cx="557190" cy="723386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79096174-EE3F-4855-9FEF-FBA39FEB0985}"/>
                  </a:ext>
                </a:extLst>
              </p:cNvPr>
              <p:cNvCxnSpPr>
                <a:cxnSpLocks/>
                <a:stCxn id="108" idx="7"/>
                <a:endCxn id="101" idx="3"/>
              </p:cNvCxnSpPr>
              <p:nvPr/>
            </p:nvCxnSpPr>
            <p:spPr>
              <a:xfrm flipH="1">
                <a:off x="7385469" y="3425107"/>
                <a:ext cx="556940" cy="102844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9CB15494-5815-4809-9682-4EDD8E2454F3}"/>
                  </a:ext>
                </a:extLst>
              </p:cNvPr>
              <p:cNvCxnSpPr>
                <a:cxnSpLocks/>
                <a:stCxn id="106" idx="5"/>
                <a:endCxn id="104" idx="1"/>
              </p:cNvCxnSpPr>
              <p:nvPr/>
            </p:nvCxnSpPr>
            <p:spPr>
              <a:xfrm flipH="1" flipV="1">
                <a:off x="7383628" y="3555422"/>
                <a:ext cx="520241" cy="466329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15DC2EBD-B467-4782-833C-5B2C2D73E8A3}"/>
                  </a:ext>
                </a:extLst>
              </p:cNvPr>
              <p:cNvCxnSpPr>
                <a:cxnSpLocks/>
                <a:stCxn id="105" idx="5"/>
                <a:endCxn id="103" idx="1"/>
              </p:cNvCxnSpPr>
              <p:nvPr/>
            </p:nvCxnSpPr>
            <p:spPr>
              <a:xfrm flipH="1" flipV="1">
                <a:off x="7381098" y="3861418"/>
                <a:ext cx="532511" cy="461688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126912EB-2CB5-4989-912B-13A7DDB74127}"/>
                  </a:ext>
                </a:extLst>
              </p:cNvPr>
              <p:cNvCxnSpPr>
                <a:cxnSpLocks/>
                <a:stCxn id="105" idx="5"/>
                <a:endCxn id="104" idx="1"/>
              </p:cNvCxnSpPr>
              <p:nvPr/>
            </p:nvCxnSpPr>
            <p:spPr>
              <a:xfrm flipH="1" flipV="1">
                <a:off x="7383628" y="3555422"/>
                <a:ext cx="529981" cy="767684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01947FAE-7FFF-4170-8781-38D2DF3CFB56}"/>
                  </a:ext>
                </a:extLst>
              </p:cNvPr>
              <p:cNvCxnSpPr>
                <a:cxnSpLocks/>
                <a:stCxn id="108" idx="7"/>
                <a:endCxn id="109" idx="1"/>
              </p:cNvCxnSpPr>
              <p:nvPr/>
            </p:nvCxnSpPr>
            <p:spPr>
              <a:xfrm flipH="1" flipV="1">
                <a:off x="7385469" y="3315977"/>
                <a:ext cx="556940" cy="10913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FEBB06D-FA79-481F-A429-6911872AC382}"/>
                  </a:ext>
                </a:extLst>
              </p:cNvPr>
              <p:cNvCxnSpPr>
                <a:cxnSpLocks/>
                <a:stCxn id="107" idx="7"/>
                <a:endCxn id="109" idx="1"/>
              </p:cNvCxnSpPr>
              <p:nvPr/>
            </p:nvCxnSpPr>
            <p:spPr>
              <a:xfrm flipH="1" flipV="1">
                <a:off x="7385469" y="3315977"/>
                <a:ext cx="557190" cy="414187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49685C11-203C-4F3F-912D-CB92E285425E}"/>
                  </a:ext>
                </a:extLst>
              </p:cNvPr>
              <p:cNvCxnSpPr>
                <a:cxnSpLocks/>
                <a:stCxn id="106" idx="5"/>
                <a:endCxn id="109" idx="1"/>
              </p:cNvCxnSpPr>
              <p:nvPr/>
            </p:nvCxnSpPr>
            <p:spPr>
              <a:xfrm flipH="1" flipV="1">
                <a:off x="7385469" y="3315977"/>
                <a:ext cx="518400" cy="705774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C428F139-278F-407F-A9CD-78DCA5F4C9C6}"/>
                  </a:ext>
                </a:extLst>
              </p:cNvPr>
              <p:cNvCxnSpPr>
                <a:cxnSpLocks/>
                <a:stCxn id="105" idx="5"/>
                <a:endCxn id="109" idx="1"/>
              </p:cNvCxnSpPr>
              <p:nvPr/>
            </p:nvCxnSpPr>
            <p:spPr>
              <a:xfrm flipH="1" flipV="1">
                <a:off x="7385469" y="3315977"/>
                <a:ext cx="528140" cy="100712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154E84AB-09CA-432A-AAFD-F8AC37CE02D6}"/>
                  </a:ext>
                </a:extLst>
              </p:cNvPr>
              <p:cNvCxnSpPr>
                <a:cxnSpLocks/>
                <a:stCxn id="109" idx="7"/>
                <a:endCxn id="113" idx="3"/>
              </p:cNvCxnSpPr>
              <p:nvPr/>
            </p:nvCxnSpPr>
            <p:spPr>
              <a:xfrm flipH="1">
                <a:off x="6836678" y="3315977"/>
                <a:ext cx="471201" cy="105767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4722A390-6157-498B-BED8-F890376212D2}"/>
                  </a:ext>
                </a:extLst>
              </p:cNvPr>
              <p:cNvCxnSpPr>
                <a:cxnSpLocks/>
                <a:stCxn id="109" idx="7"/>
                <a:endCxn id="112" idx="3"/>
              </p:cNvCxnSpPr>
              <p:nvPr/>
            </p:nvCxnSpPr>
            <p:spPr>
              <a:xfrm flipH="1">
                <a:off x="6836638" y="3315977"/>
                <a:ext cx="471241" cy="417526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153AB554-3CFA-4EAC-949C-FDF58DADA138}"/>
                  </a:ext>
                </a:extLst>
              </p:cNvPr>
              <p:cNvCxnSpPr>
                <a:cxnSpLocks/>
                <a:stCxn id="109" idx="7"/>
                <a:endCxn id="111" idx="1"/>
              </p:cNvCxnSpPr>
              <p:nvPr/>
            </p:nvCxnSpPr>
            <p:spPr>
              <a:xfrm flipH="1">
                <a:off x="6873714" y="3315977"/>
                <a:ext cx="434165" cy="724857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203B554D-B08E-468F-841C-4BF7DDF724BA}"/>
                  </a:ext>
                </a:extLst>
              </p:cNvPr>
              <p:cNvCxnSpPr>
                <a:cxnSpLocks/>
                <a:stCxn id="109" idx="7"/>
                <a:endCxn id="110" idx="1"/>
              </p:cNvCxnSpPr>
              <p:nvPr/>
            </p:nvCxnSpPr>
            <p:spPr>
              <a:xfrm flipH="1">
                <a:off x="6873058" y="3315977"/>
                <a:ext cx="434821" cy="1035877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19D6678E-2FD1-4303-99D1-3058740935FF}"/>
                  </a:ext>
                </a:extLst>
              </p:cNvPr>
              <p:cNvCxnSpPr>
                <a:cxnSpLocks/>
                <a:stCxn id="104" idx="6"/>
                <a:endCxn id="113" idx="3"/>
              </p:cNvCxnSpPr>
              <p:nvPr/>
            </p:nvCxnSpPr>
            <p:spPr>
              <a:xfrm flipH="1" flipV="1">
                <a:off x="6836678" y="3421744"/>
                <a:ext cx="445823" cy="140782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878E4E9C-7C40-49DB-A425-DC0A9380C2DE}"/>
                  </a:ext>
                </a:extLst>
              </p:cNvPr>
              <p:cNvCxnSpPr>
                <a:cxnSpLocks/>
                <a:stCxn id="104" idx="6"/>
                <a:endCxn id="112" idx="3"/>
              </p:cNvCxnSpPr>
              <p:nvPr/>
            </p:nvCxnSpPr>
            <p:spPr>
              <a:xfrm flipH="1">
                <a:off x="6836638" y="3562526"/>
                <a:ext cx="445863" cy="170977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3958AC3D-87A4-4A24-AF74-FFAF2E6A63A6}"/>
                  </a:ext>
                </a:extLst>
              </p:cNvPr>
              <p:cNvCxnSpPr>
                <a:cxnSpLocks/>
                <a:stCxn id="102" idx="7"/>
                <a:endCxn id="113" idx="3"/>
              </p:cNvCxnSpPr>
              <p:nvPr/>
            </p:nvCxnSpPr>
            <p:spPr>
              <a:xfrm flipH="1" flipV="1">
                <a:off x="6836678" y="3421744"/>
                <a:ext cx="399078" cy="775733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B41DCDC1-6014-4614-B7E7-F160CDBEDFE8}"/>
                  </a:ext>
                </a:extLst>
              </p:cNvPr>
              <p:cNvCxnSpPr>
                <a:cxnSpLocks/>
                <a:stCxn id="103" idx="5"/>
                <a:endCxn id="111" idx="1"/>
              </p:cNvCxnSpPr>
              <p:nvPr/>
            </p:nvCxnSpPr>
            <p:spPr>
              <a:xfrm flipH="1">
                <a:off x="6873714" y="3839284"/>
                <a:ext cx="399910" cy="201550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7B6BA3EB-8D14-4E73-B5C6-A3A2F41C61CD}"/>
                  </a:ext>
                </a:extLst>
              </p:cNvPr>
              <p:cNvCxnSpPr>
                <a:cxnSpLocks/>
                <a:stCxn id="103" idx="5"/>
                <a:endCxn id="113" idx="3"/>
              </p:cNvCxnSpPr>
              <p:nvPr/>
            </p:nvCxnSpPr>
            <p:spPr>
              <a:xfrm flipH="1" flipV="1">
                <a:off x="6836678" y="3421744"/>
                <a:ext cx="436946" cy="417540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5F37A163-1BE4-48FB-8419-67DCA5F8153C}"/>
                  </a:ext>
                </a:extLst>
              </p:cNvPr>
              <p:cNvCxnSpPr>
                <a:cxnSpLocks/>
                <a:stCxn id="104" idx="6"/>
                <a:endCxn id="110" idx="1"/>
              </p:cNvCxnSpPr>
              <p:nvPr/>
            </p:nvCxnSpPr>
            <p:spPr>
              <a:xfrm flipH="1">
                <a:off x="6873058" y="3562526"/>
                <a:ext cx="409443" cy="789328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9CE9E077-2BF7-445C-8B48-91ACBE9915E5}"/>
                  </a:ext>
                </a:extLst>
              </p:cNvPr>
              <p:cNvCxnSpPr>
                <a:cxnSpLocks/>
                <a:stCxn id="104" idx="6"/>
                <a:endCxn id="111" idx="1"/>
              </p:cNvCxnSpPr>
              <p:nvPr/>
            </p:nvCxnSpPr>
            <p:spPr>
              <a:xfrm flipH="1">
                <a:off x="6873714" y="3562526"/>
                <a:ext cx="408787" cy="478308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92F1D54B-9585-45B9-8B2D-AFF9D80A1030}"/>
                  </a:ext>
                </a:extLst>
              </p:cNvPr>
              <p:cNvCxnSpPr>
                <a:cxnSpLocks/>
                <a:stCxn id="103" idx="5"/>
                <a:endCxn id="112" idx="3"/>
              </p:cNvCxnSpPr>
              <p:nvPr/>
            </p:nvCxnSpPr>
            <p:spPr>
              <a:xfrm flipH="1" flipV="1">
                <a:off x="6836638" y="3733503"/>
                <a:ext cx="436986" cy="105781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E9DBD240-3700-47CF-8045-CC4019DF089C}"/>
                  </a:ext>
                </a:extLst>
              </p:cNvPr>
              <p:cNvCxnSpPr>
                <a:cxnSpLocks/>
                <a:stCxn id="103" idx="5"/>
                <a:endCxn id="110" idx="1"/>
              </p:cNvCxnSpPr>
              <p:nvPr/>
            </p:nvCxnSpPr>
            <p:spPr>
              <a:xfrm flipH="1">
                <a:off x="6873058" y="3839284"/>
                <a:ext cx="400566" cy="512570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462662B8-FB67-43F3-8EF8-3E2AF32D1AE1}"/>
                  </a:ext>
                </a:extLst>
              </p:cNvPr>
              <p:cNvCxnSpPr>
                <a:cxnSpLocks/>
                <a:stCxn id="102" idx="7"/>
                <a:endCxn id="112" idx="3"/>
              </p:cNvCxnSpPr>
              <p:nvPr/>
            </p:nvCxnSpPr>
            <p:spPr>
              <a:xfrm flipH="1" flipV="1">
                <a:off x="6836638" y="3733503"/>
                <a:ext cx="399118" cy="463974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C69FA3AD-7D91-41B4-A58A-3CD94F01B3C7}"/>
                  </a:ext>
                </a:extLst>
              </p:cNvPr>
              <p:cNvCxnSpPr>
                <a:cxnSpLocks/>
                <a:stCxn id="102" idx="7"/>
                <a:endCxn id="111" idx="1"/>
              </p:cNvCxnSpPr>
              <p:nvPr/>
            </p:nvCxnSpPr>
            <p:spPr>
              <a:xfrm flipH="1" flipV="1">
                <a:off x="6873714" y="4040834"/>
                <a:ext cx="362042" cy="156643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0100DE99-5BC7-49D2-A797-B8B7B36B0462}"/>
                  </a:ext>
                </a:extLst>
              </p:cNvPr>
              <p:cNvCxnSpPr>
                <a:cxnSpLocks/>
                <a:stCxn id="102" idx="7"/>
                <a:endCxn id="110" idx="1"/>
              </p:cNvCxnSpPr>
              <p:nvPr/>
            </p:nvCxnSpPr>
            <p:spPr>
              <a:xfrm flipH="1">
                <a:off x="6873058" y="4197477"/>
                <a:ext cx="362698" cy="154377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703DF438-E3AB-4CCB-9619-8671970C83EB}"/>
                  </a:ext>
                </a:extLst>
              </p:cNvPr>
              <p:cNvCxnSpPr>
                <a:cxnSpLocks/>
                <a:stCxn id="101" idx="5"/>
                <a:endCxn id="113" idx="3"/>
              </p:cNvCxnSpPr>
              <p:nvPr/>
            </p:nvCxnSpPr>
            <p:spPr>
              <a:xfrm flipH="1" flipV="1">
                <a:off x="6836678" y="3421744"/>
                <a:ext cx="471201" cy="1031806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37015C2A-186A-4742-8DBC-2CBA293949A8}"/>
                  </a:ext>
                </a:extLst>
              </p:cNvPr>
              <p:cNvCxnSpPr>
                <a:cxnSpLocks/>
                <a:stCxn id="101" idx="5"/>
                <a:endCxn id="112" idx="3"/>
              </p:cNvCxnSpPr>
              <p:nvPr/>
            </p:nvCxnSpPr>
            <p:spPr>
              <a:xfrm flipH="1" flipV="1">
                <a:off x="6836638" y="3733503"/>
                <a:ext cx="471241" cy="720047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1D055A1A-6308-4721-B7DA-78386F62259A}"/>
                  </a:ext>
                </a:extLst>
              </p:cNvPr>
              <p:cNvCxnSpPr>
                <a:cxnSpLocks/>
                <a:stCxn id="101" idx="5"/>
                <a:endCxn id="111" idx="1"/>
              </p:cNvCxnSpPr>
              <p:nvPr/>
            </p:nvCxnSpPr>
            <p:spPr>
              <a:xfrm flipH="1" flipV="1">
                <a:off x="6873714" y="4040834"/>
                <a:ext cx="434165" cy="412716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A9DAFA77-10A2-4591-8B0D-EFD048E55AB2}"/>
                  </a:ext>
                </a:extLst>
              </p:cNvPr>
              <p:cNvCxnSpPr>
                <a:cxnSpLocks/>
                <a:stCxn id="101" idx="5"/>
                <a:endCxn id="110" idx="1"/>
              </p:cNvCxnSpPr>
              <p:nvPr/>
            </p:nvCxnSpPr>
            <p:spPr>
              <a:xfrm flipH="1" flipV="1">
                <a:off x="6873058" y="4351854"/>
                <a:ext cx="434821" cy="101696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47646E43-EA74-4A34-8A80-81C1882A7F22}"/>
                  </a:ext>
                </a:extLst>
              </p:cNvPr>
              <p:cNvSpPr/>
              <p:nvPr/>
            </p:nvSpPr>
            <p:spPr>
              <a:xfrm rot="10800000">
                <a:off x="7291810" y="4437481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63AFE1F4-C123-4E4E-A5C8-330F2A3582FC}"/>
                  </a:ext>
                </a:extLst>
              </p:cNvPr>
              <p:cNvSpPr/>
              <p:nvPr/>
            </p:nvSpPr>
            <p:spPr>
              <a:xfrm rot="13566257">
                <a:off x="7235746" y="4143670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C81124B-AC46-4772-BFC0-2E67EE664968}"/>
                  </a:ext>
                </a:extLst>
              </p:cNvPr>
              <p:cNvSpPr/>
              <p:nvPr/>
            </p:nvSpPr>
            <p:spPr>
              <a:xfrm rot="8798239">
                <a:off x="7272497" y="3795487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18031FC7-372C-4019-9880-B07DA4BF2BDB}"/>
                  </a:ext>
                </a:extLst>
              </p:cNvPr>
              <p:cNvSpPr/>
              <p:nvPr/>
            </p:nvSpPr>
            <p:spPr>
              <a:xfrm rot="9208876">
                <a:off x="7276729" y="3483166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D938348-80A3-4B71-A50C-97D75BB803A1}"/>
                  </a:ext>
                </a:extLst>
              </p:cNvPr>
              <p:cNvSpPr/>
              <p:nvPr/>
            </p:nvSpPr>
            <p:spPr>
              <a:xfrm rot="9011297">
                <a:off x="7911693" y="4282616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70371F8A-7200-47F1-BC43-A0279C7C88D9}"/>
                  </a:ext>
                </a:extLst>
              </p:cNvPr>
              <p:cNvSpPr/>
              <p:nvPr/>
            </p:nvSpPr>
            <p:spPr>
              <a:xfrm rot="8250332">
                <a:off x="7903817" y="3969285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FD721807-26AF-45BE-8DE4-1D12A37324F4}"/>
                  </a:ext>
                </a:extLst>
              </p:cNvPr>
              <p:cNvSpPr/>
              <p:nvPr/>
            </p:nvSpPr>
            <p:spPr>
              <a:xfrm rot="13214107">
                <a:off x="7942470" y="3670743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767D12A-6B63-4B05-937B-139963B320EA}"/>
                  </a:ext>
                </a:extLst>
              </p:cNvPr>
              <p:cNvSpPr/>
              <p:nvPr/>
            </p:nvSpPr>
            <p:spPr>
              <a:xfrm rot="12165660">
                <a:off x="7938328" y="3349478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E078820-0A88-40C4-8DFC-D31DA9A025D5}"/>
                  </a:ext>
                </a:extLst>
              </p:cNvPr>
              <p:cNvSpPr/>
              <p:nvPr/>
            </p:nvSpPr>
            <p:spPr>
              <a:xfrm rot="10800000">
                <a:off x="7291810" y="3222318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0DFB13D9-6BBC-44E1-BC27-2490ECF2C525}"/>
                  </a:ext>
                </a:extLst>
              </p:cNvPr>
              <p:cNvSpPr/>
              <p:nvPr/>
            </p:nvSpPr>
            <p:spPr>
              <a:xfrm rot="9011297">
                <a:off x="6765246" y="4282616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247723E-BC3B-47C8-9742-D19B2BCE520C}"/>
                  </a:ext>
                </a:extLst>
              </p:cNvPr>
              <p:cNvSpPr/>
              <p:nvPr/>
            </p:nvSpPr>
            <p:spPr>
              <a:xfrm rot="9123257">
                <a:off x="6766398" y="3969879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B85B5177-DDB1-46C7-979C-31BDBD32DEE2}"/>
                  </a:ext>
                </a:extLst>
              </p:cNvPr>
              <p:cNvSpPr/>
              <p:nvPr/>
            </p:nvSpPr>
            <p:spPr>
              <a:xfrm rot="14226357">
                <a:off x="6728130" y="3667133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AF2936CC-2E58-4CC2-9064-17B91540B7D1}"/>
                  </a:ext>
                </a:extLst>
              </p:cNvPr>
              <p:cNvSpPr/>
              <p:nvPr/>
            </p:nvSpPr>
            <p:spPr>
              <a:xfrm rot="14380456">
                <a:off x="6728739" y="3352982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9843BFB-5D73-4682-93FF-B6468B016707}"/>
                </a:ext>
              </a:extLst>
            </p:cNvPr>
            <p:cNvGrpSpPr/>
            <p:nvPr/>
          </p:nvGrpSpPr>
          <p:grpSpPr>
            <a:xfrm rot="10800000">
              <a:off x="4257084" y="1011997"/>
              <a:ext cx="1324068" cy="1324891"/>
              <a:chOff x="6728130" y="3222318"/>
              <a:chExt cx="1324068" cy="1324891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EF7D52AA-DAF1-4208-B55E-00C9BC003ADD}"/>
                  </a:ext>
                </a:extLst>
              </p:cNvPr>
              <p:cNvCxnSpPr>
                <a:cxnSpLocks/>
                <a:stCxn id="55" idx="7"/>
                <a:endCxn id="50" idx="1"/>
              </p:cNvCxnSpPr>
              <p:nvPr/>
            </p:nvCxnSpPr>
            <p:spPr>
              <a:xfrm flipH="1">
                <a:off x="7381098" y="3425107"/>
                <a:ext cx="561311" cy="4363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C188BCE-679A-4DAA-A665-0B0B9BDCC21E}"/>
                  </a:ext>
                </a:extLst>
              </p:cNvPr>
              <p:cNvCxnSpPr>
                <a:cxnSpLocks/>
                <a:stCxn id="54" idx="7"/>
                <a:endCxn id="49" idx="3"/>
              </p:cNvCxnSpPr>
              <p:nvPr/>
            </p:nvCxnSpPr>
            <p:spPr>
              <a:xfrm flipH="1">
                <a:off x="7345464" y="3730164"/>
                <a:ext cx="597195" cy="469427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89F03E9-982E-4989-91A9-8518571F49B4}"/>
                  </a:ext>
                </a:extLst>
              </p:cNvPr>
              <p:cNvCxnSpPr>
                <a:cxnSpLocks/>
                <a:stCxn id="53" idx="5"/>
                <a:endCxn id="48" idx="3"/>
              </p:cNvCxnSpPr>
              <p:nvPr/>
            </p:nvCxnSpPr>
            <p:spPr>
              <a:xfrm flipH="1">
                <a:off x="7385469" y="4021751"/>
                <a:ext cx="518400" cy="431799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68EF8B1C-9A2F-4075-84DE-551DF1553875}"/>
                  </a:ext>
                </a:extLst>
              </p:cNvPr>
              <p:cNvCxnSpPr>
                <a:cxnSpLocks/>
                <a:stCxn id="52" idx="5"/>
                <a:endCxn id="48" idx="3"/>
              </p:cNvCxnSpPr>
              <p:nvPr/>
            </p:nvCxnSpPr>
            <p:spPr>
              <a:xfrm flipH="1">
                <a:off x="7385469" y="4323106"/>
                <a:ext cx="528140" cy="130444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7A760E0-C384-4683-A220-5563DB286B6A}"/>
                  </a:ext>
                </a:extLst>
              </p:cNvPr>
              <p:cNvCxnSpPr>
                <a:cxnSpLocks/>
                <a:stCxn id="53" idx="5"/>
                <a:endCxn id="49" idx="3"/>
              </p:cNvCxnSpPr>
              <p:nvPr/>
            </p:nvCxnSpPr>
            <p:spPr>
              <a:xfrm flipH="1">
                <a:off x="7345464" y="4021751"/>
                <a:ext cx="558405" cy="17784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CE7307CA-80AC-4ADF-BC67-F6ECD0CF562E}"/>
                  </a:ext>
                </a:extLst>
              </p:cNvPr>
              <p:cNvCxnSpPr>
                <a:cxnSpLocks/>
                <a:stCxn id="54" idx="7"/>
                <a:endCxn id="50" idx="1"/>
              </p:cNvCxnSpPr>
              <p:nvPr/>
            </p:nvCxnSpPr>
            <p:spPr>
              <a:xfrm flipH="1">
                <a:off x="7381098" y="3730164"/>
                <a:ext cx="561561" cy="131254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5417831D-8596-45AA-90F0-017AE6976849}"/>
                  </a:ext>
                </a:extLst>
              </p:cNvPr>
              <p:cNvCxnSpPr>
                <a:cxnSpLocks/>
                <a:stCxn id="55" idx="7"/>
                <a:endCxn id="51" idx="1"/>
              </p:cNvCxnSpPr>
              <p:nvPr/>
            </p:nvCxnSpPr>
            <p:spPr>
              <a:xfrm flipH="1">
                <a:off x="7383628" y="3425107"/>
                <a:ext cx="558781" cy="130315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D1CB8024-B51B-421F-870C-18CC7C2B54A6}"/>
                  </a:ext>
                </a:extLst>
              </p:cNvPr>
              <p:cNvCxnSpPr>
                <a:cxnSpLocks/>
                <a:stCxn id="52" idx="5"/>
                <a:endCxn id="49" idx="3"/>
              </p:cNvCxnSpPr>
              <p:nvPr/>
            </p:nvCxnSpPr>
            <p:spPr>
              <a:xfrm flipH="1" flipV="1">
                <a:off x="7345464" y="4199591"/>
                <a:ext cx="568145" cy="123515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DA2D8E2A-2A27-41CA-918B-72BEC7FD5DEA}"/>
                  </a:ext>
                </a:extLst>
              </p:cNvPr>
              <p:cNvCxnSpPr>
                <a:cxnSpLocks/>
                <a:stCxn id="53" idx="5"/>
                <a:endCxn id="50" idx="1"/>
              </p:cNvCxnSpPr>
              <p:nvPr/>
            </p:nvCxnSpPr>
            <p:spPr>
              <a:xfrm flipH="1" flipV="1">
                <a:off x="7381098" y="3861418"/>
                <a:ext cx="522771" cy="16033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1D47B0E2-15C3-4FED-A315-1B659CE710BA}"/>
                  </a:ext>
                </a:extLst>
              </p:cNvPr>
              <p:cNvCxnSpPr>
                <a:cxnSpLocks/>
                <a:stCxn id="54" idx="7"/>
                <a:endCxn id="51" idx="1"/>
              </p:cNvCxnSpPr>
              <p:nvPr/>
            </p:nvCxnSpPr>
            <p:spPr>
              <a:xfrm flipH="1" flipV="1">
                <a:off x="7383628" y="3555422"/>
                <a:ext cx="559031" cy="174742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A6BDE4EE-306D-4FF7-8CE2-C4B7AC0A9FA9}"/>
                  </a:ext>
                </a:extLst>
              </p:cNvPr>
              <p:cNvCxnSpPr>
                <a:cxnSpLocks/>
                <a:stCxn id="55" idx="7"/>
                <a:endCxn id="49" idx="3"/>
              </p:cNvCxnSpPr>
              <p:nvPr/>
            </p:nvCxnSpPr>
            <p:spPr>
              <a:xfrm flipH="1">
                <a:off x="7345464" y="3425107"/>
                <a:ext cx="596945" cy="774484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45BDF9E-14AE-441D-ABF0-77C16B05DE93}"/>
                  </a:ext>
                </a:extLst>
              </p:cNvPr>
              <p:cNvCxnSpPr>
                <a:cxnSpLocks/>
                <a:stCxn id="54" idx="7"/>
                <a:endCxn id="48" idx="3"/>
              </p:cNvCxnSpPr>
              <p:nvPr/>
            </p:nvCxnSpPr>
            <p:spPr>
              <a:xfrm flipH="1">
                <a:off x="7385469" y="3730164"/>
                <a:ext cx="557190" cy="723386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2A7823CC-2AEB-4733-ABC4-CD1880E87174}"/>
                  </a:ext>
                </a:extLst>
              </p:cNvPr>
              <p:cNvCxnSpPr>
                <a:cxnSpLocks/>
                <a:stCxn id="55" idx="7"/>
                <a:endCxn id="48" idx="3"/>
              </p:cNvCxnSpPr>
              <p:nvPr/>
            </p:nvCxnSpPr>
            <p:spPr>
              <a:xfrm flipH="1">
                <a:off x="7385469" y="3425107"/>
                <a:ext cx="556940" cy="102844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870F8397-65BB-412D-8182-57B70C4B8F7F}"/>
                  </a:ext>
                </a:extLst>
              </p:cNvPr>
              <p:cNvCxnSpPr>
                <a:cxnSpLocks/>
                <a:stCxn id="53" idx="5"/>
                <a:endCxn id="51" idx="1"/>
              </p:cNvCxnSpPr>
              <p:nvPr/>
            </p:nvCxnSpPr>
            <p:spPr>
              <a:xfrm flipH="1" flipV="1">
                <a:off x="7383628" y="3555422"/>
                <a:ext cx="520241" cy="466329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F9A38DE-AD3F-445E-81F9-869552B15BBE}"/>
                  </a:ext>
                </a:extLst>
              </p:cNvPr>
              <p:cNvCxnSpPr>
                <a:cxnSpLocks/>
                <a:stCxn id="52" idx="5"/>
                <a:endCxn id="50" idx="1"/>
              </p:cNvCxnSpPr>
              <p:nvPr/>
            </p:nvCxnSpPr>
            <p:spPr>
              <a:xfrm flipH="1" flipV="1">
                <a:off x="7381098" y="3861418"/>
                <a:ext cx="532511" cy="461688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0FC2943-7E8F-474F-A744-B70861BF77C5}"/>
                  </a:ext>
                </a:extLst>
              </p:cNvPr>
              <p:cNvCxnSpPr>
                <a:cxnSpLocks/>
                <a:stCxn id="52" idx="5"/>
                <a:endCxn id="51" idx="1"/>
              </p:cNvCxnSpPr>
              <p:nvPr/>
            </p:nvCxnSpPr>
            <p:spPr>
              <a:xfrm flipH="1" flipV="1">
                <a:off x="7383628" y="3555422"/>
                <a:ext cx="529981" cy="767684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59A3035-AF02-4BB4-A762-692AB5E6AF16}"/>
                  </a:ext>
                </a:extLst>
              </p:cNvPr>
              <p:cNvCxnSpPr>
                <a:cxnSpLocks/>
                <a:stCxn id="55" idx="7"/>
                <a:endCxn id="56" idx="1"/>
              </p:cNvCxnSpPr>
              <p:nvPr/>
            </p:nvCxnSpPr>
            <p:spPr>
              <a:xfrm flipH="1" flipV="1">
                <a:off x="7385469" y="3315977"/>
                <a:ext cx="556940" cy="10913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8AE16EE6-2C89-4F95-9EBB-8694219A4DB6}"/>
                  </a:ext>
                </a:extLst>
              </p:cNvPr>
              <p:cNvCxnSpPr>
                <a:cxnSpLocks/>
                <a:stCxn id="54" idx="7"/>
                <a:endCxn id="56" idx="1"/>
              </p:cNvCxnSpPr>
              <p:nvPr/>
            </p:nvCxnSpPr>
            <p:spPr>
              <a:xfrm flipH="1" flipV="1">
                <a:off x="7385469" y="3315977"/>
                <a:ext cx="557190" cy="414187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C96B5519-F3CF-4957-84E6-F18A559C942B}"/>
                  </a:ext>
                </a:extLst>
              </p:cNvPr>
              <p:cNvCxnSpPr>
                <a:cxnSpLocks/>
                <a:stCxn id="53" idx="5"/>
                <a:endCxn id="56" idx="1"/>
              </p:cNvCxnSpPr>
              <p:nvPr/>
            </p:nvCxnSpPr>
            <p:spPr>
              <a:xfrm flipH="1" flipV="1">
                <a:off x="7385469" y="3315977"/>
                <a:ext cx="518400" cy="705774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BE1681BC-3997-44F5-AACE-882A4A3BDFEA}"/>
                  </a:ext>
                </a:extLst>
              </p:cNvPr>
              <p:cNvCxnSpPr>
                <a:cxnSpLocks/>
                <a:stCxn id="52" idx="5"/>
                <a:endCxn id="56" idx="1"/>
              </p:cNvCxnSpPr>
              <p:nvPr/>
            </p:nvCxnSpPr>
            <p:spPr>
              <a:xfrm flipH="1" flipV="1">
                <a:off x="7385469" y="3315977"/>
                <a:ext cx="528140" cy="100712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DE5C591-A637-4A5A-B07D-5A58419E9504}"/>
                  </a:ext>
                </a:extLst>
              </p:cNvPr>
              <p:cNvCxnSpPr>
                <a:cxnSpLocks/>
                <a:stCxn id="56" idx="7"/>
                <a:endCxn id="60" idx="3"/>
              </p:cNvCxnSpPr>
              <p:nvPr/>
            </p:nvCxnSpPr>
            <p:spPr>
              <a:xfrm flipH="1">
                <a:off x="6836678" y="3315977"/>
                <a:ext cx="471201" cy="105767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6569AD34-F63E-418E-BDA2-6CAD8CE8FA14}"/>
                  </a:ext>
                </a:extLst>
              </p:cNvPr>
              <p:cNvCxnSpPr>
                <a:cxnSpLocks/>
                <a:stCxn id="56" idx="7"/>
                <a:endCxn id="59" idx="3"/>
              </p:cNvCxnSpPr>
              <p:nvPr/>
            </p:nvCxnSpPr>
            <p:spPr>
              <a:xfrm flipH="1">
                <a:off x="6836638" y="3315977"/>
                <a:ext cx="471241" cy="417526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5813E949-8432-47B9-8478-BE7B13D76B75}"/>
                  </a:ext>
                </a:extLst>
              </p:cNvPr>
              <p:cNvCxnSpPr>
                <a:cxnSpLocks/>
                <a:stCxn id="56" idx="7"/>
                <a:endCxn id="58" idx="1"/>
              </p:cNvCxnSpPr>
              <p:nvPr/>
            </p:nvCxnSpPr>
            <p:spPr>
              <a:xfrm flipH="1">
                <a:off x="6873714" y="3315977"/>
                <a:ext cx="434165" cy="724857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BB7F53DB-76EF-46EB-97AC-9C4F0EBEEAAE}"/>
                  </a:ext>
                </a:extLst>
              </p:cNvPr>
              <p:cNvCxnSpPr>
                <a:cxnSpLocks/>
                <a:stCxn id="56" idx="7"/>
                <a:endCxn id="57" idx="1"/>
              </p:cNvCxnSpPr>
              <p:nvPr/>
            </p:nvCxnSpPr>
            <p:spPr>
              <a:xfrm flipH="1">
                <a:off x="6873058" y="3315977"/>
                <a:ext cx="434821" cy="1035877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19DD6463-85FD-464D-BC75-9820166120DC}"/>
                  </a:ext>
                </a:extLst>
              </p:cNvPr>
              <p:cNvCxnSpPr>
                <a:cxnSpLocks/>
                <a:stCxn id="51" idx="6"/>
                <a:endCxn id="60" idx="3"/>
              </p:cNvCxnSpPr>
              <p:nvPr/>
            </p:nvCxnSpPr>
            <p:spPr>
              <a:xfrm flipH="1" flipV="1">
                <a:off x="6836678" y="3421744"/>
                <a:ext cx="445823" cy="140782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0BF6B7C2-FB5C-4C14-99A5-0B29AA737792}"/>
                  </a:ext>
                </a:extLst>
              </p:cNvPr>
              <p:cNvCxnSpPr>
                <a:cxnSpLocks/>
                <a:stCxn id="51" idx="6"/>
                <a:endCxn id="59" idx="3"/>
              </p:cNvCxnSpPr>
              <p:nvPr/>
            </p:nvCxnSpPr>
            <p:spPr>
              <a:xfrm flipH="1">
                <a:off x="6836638" y="3562526"/>
                <a:ext cx="445863" cy="170977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9C83C07D-A07D-4AE9-86F8-BAC0B75D6838}"/>
                  </a:ext>
                </a:extLst>
              </p:cNvPr>
              <p:cNvCxnSpPr>
                <a:cxnSpLocks/>
                <a:stCxn id="49" idx="7"/>
                <a:endCxn id="60" idx="3"/>
              </p:cNvCxnSpPr>
              <p:nvPr/>
            </p:nvCxnSpPr>
            <p:spPr>
              <a:xfrm flipH="1" flipV="1">
                <a:off x="6836678" y="3421744"/>
                <a:ext cx="399078" cy="775733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9040BF31-8B0A-459B-B872-85A51DB05223}"/>
                  </a:ext>
                </a:extLst>
              </p:cNvPr>
              <p:cNvCxnSpPr>
                <a:cxnSpLocks/>
                <a:stCxn id="50" idx="5"/>
                <a:endCxn id="58" idx="1"/>
              </p:cNvCxnSpPr>
              <p:nvPr/>
            </p:nvCxnSpPr>
            <p:spPr>
              <a:xfrm flipH="1">
                <a:off x="6873714" y="3839284"/>
                <a:ext cx="399910" cy="201550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323FBB73-EEAC-4A4F-8398-7040A855E4DB}"/>
                  </a:ext>
                </a:extLst>
              </p:cNvPr>
              <p:cNvCxnSpPr>
                <a:cxnSpLocks/>
                <a:stCxn id="50" idx="5"/>
                <a:endCxn id="60" idx="3"/>
              </p:cNvCxnSpPr>
              <p:nvPr/>
            </p:nvCxnSpPr>
            <p:spPr>
              <a:xfrm flipH="1" flipV="1">
                <a:off x="6836678" y="3421744"/>
                <a:ext cx="436946" cy="417540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D71BD4DD-579A-4EAD-A1BF-AE2AA30E9FF3}"/>
                  </a:ext>
                </a:extLst>
              </p:cNvPr>
              <p:cNvCxnSpPr>
                <a:cxnSpLocks/>
                <a:stCxn id="51" idx="6"/>
                <a:endCxn id="57" idx="1"/>
              </p:cNvCxnSpPr>
              <p:nvPr/>
            </p:nvCxnSpPr>
            <p:spPr>
              <a:xfrm flipH="1">
                <a:off x="6873058" y="3562526"/>
                <a:ext cx="409443" cy="789328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1343C1F-5CA1-4680-842E-BC3EAEC7036E}"/>
                  </a:ext>
                </a:extLst>
              </p:cNvPr>
              <p:cNvCxnSpPr>
                <a:cxnSpLocks/>
                <a:stCxn id="51" idx="6"/>
                <a:endCxn id="58" idx="1"/>
              </p:cNvCxnSpPr>
              <p:nvPr/>
            </p:nvCxnSpPr>
            <p:spPr>
              <a:xfrm flipH="1">
                <a:off x="6873714" y="3562526"/>
                <a:ext cx="408787" cy="478308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0CF8BFB-9098-45FA-A9AB-9B2B33126EEB}"/>
                  </a:ext>
                </a:extLst>
              </p:cNvPr>
              <p:cNvCxnSpPr>
                <a:cxnSpLocks/>
                <a:stCxn id="50" idx="5"/>
                <a:endCxn id="59" idx="3"/>
              </p:cNvCxnSpPr>
              <p:nvPr/>
            </p:nvCxnSpPr>
            <p:spPr>
              <a:xfrm flipH="1" flipV="1">
                <a:off x="6836638" y="3733503"/>
                <a:ext cx="436986" cy="105781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0770ACB7-06AA-4205-9059-7E0B57B304BD}"/>
                  </a:ext>
                </a:extLst>
              </p:cNvPr>
              <p:cNvCxnSpPr>
                <a:cxnSpLocks/>
                <a:stCxn id="50" idx="5"/>
                <a:endCxn id="57" idx="1"/>
              </p:cNvCxnSpPr>
              <p:nvPr/>
            </p:nvCxnSpPr>
            <p:spPr>
              <a:xfrm flipH="1">
                <a:off x="6873058" y="3839284"/>
                <a:ext cx="400566" cy="512570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54E4E0D9-FDFA-42B1-B592-AC8F6F7393AF}"/>
                  </a:ext>
                </a:extLst>
              </p:cNvPr>
              <p:cNvCxnSpPr>
                <a:cxnSpLocks/>
                <a:stCxn id="49" idx="7"/>
                <a:endCxn id="59" idx="3"/>
              </p:cNvCxnSpPr>
              <p:nvPr/>
            </p:nvCxnSpPr>
            <p:spPr>
              <a:xfrm flipH="1" flipV="1">
                <a:off x="6836638" y="3733503"/>
                <a:ext cx="399118" cy="463974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C77FFD66-E110-4F96-B1D4-785F3403A9FD}"/>
                  </a:ext>
                </a:extLst>
              </p:cNvPr>
              <p:cNvCxnSpPr>
                <a:cxnSpLocks/>
                <a:stCxn id="49" idx="7"/>
                <a:endCxn id="58" idx="1"/>
              </p:cNvCxnSpPr>
              <p:nvPr/>
            </p:nvCxnSpPr>
            <p:spPr>
              <a:xfrm flipH="1" flipV="1">
                <a:off x="6873714" y="4040834"/>
                <a:ext cx="362042" cy="156643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AC1A5AD3-FC16-4F4C-825C-BD0A6CB1B0AE}"/>
                  </a:ext>
                </a:extLst>
              </p:cNvPr>
              <p:cNvCxnSpPr>
                <a:cxnSpLocks/>
                <a:stCxn id="49" idx="7"/>
                <a:endCxn id="57" idx="1"/>
              </p:cNvCxnSpPr>
              <p:nvPr/>
            </p:nvCxnSpPr>
            <p:spPr>
              <a:xfrm flipH="1">
                <a:off x="6873058" y="4197477"/>
                <a:ext cx="362698" cy="154377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533854D8-E95F-4320-971B-A3B21C5AAD2A}"/>
                  </a:ext>
                </a:extLst>
              </p:cNvPr>
              <p:cNvCxnSpPr>
                <a:cxnSpLocks/>
                <a:stCxn id="48" idx="5"/>
                <a:endCxn id="60" idx="3"/>
              </p:cNvCxnSpPr>
              <p:nvPr/>
            </p:nvCxnSpPr>
            <p:spPr>
              <a:xfrm flipH="1" flipV="1">
                <a:off x="6836678" y="3421744"/>
                <a:ext cx="471201" cy="1031806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4044EA03-8019-4B55-BF32-AA4A8B17BB6F}"/>
                  </a:ext>
                </a:extLst>
              </p:cNvPr>
              <p:cNvCxnSpPr>
                <a:cxnSpLocks/>
                <a:stCxn id="48" idx="5"/>
                <a:endCxn id="59" idx="3"/>
              </p:cNvCxnSpPr>
              <p:nvPr/>
            </p:nvCxnSpPr>
            <p:spPr>
              <a:xfrm flipH="1" flipV="1">
                <a:off x="6836638" y="3733503"/>
                <a:ext cx="471241" cy="720047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95A6FC93-E5CF-4EE3-BDB5-B32CC6E9E72A}"/>
                  </a:ext>
                </a:extLst>
              </p:cNvPr>
              <p:cNvCxnSpPr>
                <a:cxnSpLocks/>
                <a:stCxn id="48" idx="5"/>
                <a:endCxn id="58" idx="1"/>
              </p:cNvCxnSpPr>
              <p:nvPr/>
            </p:nvCxnSpPr>
            <p:spPr>
              <a:xfrm flipH="1" flipV="1">
                <a:off x="6873714" y="4040834"/>
                <a:ext cx="434165" cy="412716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138E36F4-C0FD-4DF7-8768-450555D94A80}"/>
                  </a:ext>
                </a:extLst>
              </p:cNvPr>
              <p:cNvCxnSpPr>
                <a:cxnSpLocks/>
                <a:stCxn id="48" idx="5"/>
                <a:endCxn id="57" idx="1"/>
              </p:cNvCxnSpPr>
              <p:nvPr/>
            </p:nvCxnSpPr>
            <p:spPr>
              <a:xfrm flipH="1" flipV="1">
                <a:off x="6873058" y="4351854"/>
                <a:ext cx="434821" cy="101696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34F395-98F9-48F1-9CB5-E7FAD5257400}"/>
                  </a:ext>
                </a:extLst>
              </p:cNvPr>
              <p:cNvSpPr/>
              <p:nvPr/>
            </p:nvSpPr>
            <p:spPr>
              <a:xfrm rot="10800000">
                <a:off x="7291810" y="4437481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E067628-32A5-4081-9E0B-9C5733243A5D}"/>
                  </a:ext>
                </a:extLst>
              </p:cNvPr>
              <p:cNvSpPr/>
              <p:nvPr/>
            </p:nvSpPr>
            <p:spPr>
              <a:xfrm rot="13566257">
                <a:off x="7235746" y="4143670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2DF36175-C63C-4E79-90C9-33F0ADA4576B}"/>
                  </a:ext>
                </a:extLst>
              </p:cNvPr>
              <p:cNvSpPr/>
              <p:nvPr/>
            </p:nvSpPr>
            <p:spPr>
              <a:xfrm rot="8798239">
                <a:off x="7272497" y="3795487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82AC8A0-C48E-488C-B5FF-6A8F78862DE6}"/>
                  </a:ext>
                </a:extLst>
              </p:cNvPr>
              <p:cNvSpPr/>
              <p:nvPr/>
            </p:nvSpPr>
            <p:spPr>
              <a:xfrm rot="9208876">
                <a:off x="7276729" y="3483166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CF96A9D-512D-43F3-A50B-A89EFD9229C3}"/>
                  </a:ext>
                </a:extLst>
              </p:cNvPr>
              <p:cNvSpPr/>
              <p:nvPr/>
            </p:nvSpPr>
            <p:spPr>
              <a:xfrm rot="9011297">
                <a:off x="7911693" y="4282616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2B34843-BE06-4A7B-8667-8C5210FB5CD6}"/>
                  </a:ext>
                </a:extLst>
              </p:cNvPr>
              <p:cNvSpPr/>
              <p:nvPr/>
            </p:nvSpPr>
            <p:spPr>
              <a:xfrm rot="8250332">
                <a:off x="7903817" y="3969285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AB20201-ADF1-4707-A3AC-C176912A4732}"/>
                  </a:ext>
                </a:extLst>
              </p:cNvPr>
              <p:cNvSpPr/>
              <p:nvPr/>
            </p:nvSpPr>
            <p:spPr>
              <a:xfrm rot="13214107">
                <a:off x="7942470" y="3670743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DC8AF6D-CEFC-4776-8E71-50C8B80DD53F}"/>
                  </a:ext>
                </a:extLst>
              </p:cNvPr>
              <p:cNvSpPr/>
              <p:nvPr/>
            </p:nvSpPr>
            <p:spPr>
              <a:xfrm rot="12165660">
                <a:off x="7938328" y="3349478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DB6B2CE-DE37-4D81-ADAB-A5F86C7FEC94}"/>
                  </a:ext>
                </a:extLst>
              </p:cNvPr>
              <p:cNvSpPr/>
              <p:nvPr/>
            </p:nvSpPr>
            <p:spPr>
              <a:xfrm rot="10800000">
                <a:off x="7291810" y="3222318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88C019B-BCD3-459F-982D-AD6F2FA8F425}"/>
                  </a:ext>
                </a:extLst>
              </p:cNvPr>
              <p:cNvSpPr/>
              <p:nvPr/>
            </p:nvSpPr>
            <p:spPr>
              <a:xfrm rot="9011297">
                <a:off x="6765246" y="4282616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4BF5DA23-359F-4F81-B26E-780A66F37526}"/>
                  </a:ext>
                </a:extLst>
              </p:cNvPr>
              <p:cNvSpPr/>
              <p:nvPr/>
            </p:nvSpPr>
            <p:spPr>
              <a:xfrm rot="9123257">
                <a:off x="6766398" y="3969879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3148EDCC-E7E6-4D44-BBC9-68F49B619793}"/>
                  </a:ext>
                </a:extLst>
              </p:cNvPr>
              <p:cNvSpPr/>
              <p:nvPr/>
            </p:nvSpPr>
            <p:spPr>
              <a:xfrm rot="14226357">
                <a:off x="6728130" y="3667133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92772F8-6D99-4960-B84A-4FF0BEF1B78E}"/>
                  </a:ext>
                </a:extLst>
              </p:cNvPr>
              <p:cNvSpPr/>
              <p:nvPr/>
            </p:nvSpPr>
            <p:spPr>
              <a:xfrm rot="14380456">
                <a:off x="6728739" y="3352982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D39BD14-2F76-4212-A31E-17B662AA1C2B}"/>
                  </a:ext>
                </a:extLst>
              </p:cNvPr>
              <p:cNvSpPr txBox="1"/>
              <p:nvPr/>
            </p:nvSpPr>
            <p:spPr bwMode="auto">
              <a:xfrm>
                <a:off x="4385483" y="203388"/>
                <a:ext cx="1823063" cy="43088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Ctr="1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D39BD14-2F76-4212-A31E-17B662AA1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5483" y="203388"/>
                <a:ext cx="182306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ED491C1-9364-4FBE-AF44-3A03E3602CB1}"/>
                  </a:ext>
                </a:extLst>
              </p:cNvPr>
              <p:cNvSpPr txBox="1"/>
              <p:nvPr/>
            </p:nvSpPr>
            <p:spPr bwMode="auto">
              <a:xfrm>
                <a:off x="2658007" y="4835776"/>
                <a:ext cx="6479723" cy="61555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Ctr="1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))))</m:t>
                      </m:r>
                    </m:oMath>
                  </m:oMathPara>
                </a14:m>
                <a:endParaRPr lang="en-US" sz="4000" b="0" dirty="0"/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ED491C1-9364-4FBE-AF44-3A03E3602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58007" y="4835776"/>
                <a:ext cx="6479723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extBox 115">
            <a:extLst>
              <a:ext uri="{FF2B5EF4-FFF2-40B4-BE49-F238E27FC236}">
                <a16:creationId xmlns:a16="http://schemas.microsoft.com/office/drawing/2014/main" id="{A121764D-5DC1-4C7D-B5D2-C6AD8DEFE7C3}"/>
              </a:ext>
            </a:extLst>
          </p:cNvPr>
          <p:cNvSpPr txBox="1"/>
          <p:nvPr/>
        </p:nvSpPr>
        <p:spPr bwMode="auto">
          <a:xfrm>
            <a:off x="2705766" y="3065604"/>
            <a:ext cx="6003235" cy="132343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4000" dirty="0">
                <a:latin typeface="+mj-lt"/>
              </a:rPr>
              <a:t>A network is built from relatively simple functions</a:t>
            </a:r>
            <a:endParaRPr lang="en-US" sz="40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669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4" grpId="0"/>
      <p:bldP spid="115" grpId="0"/>
      <p:bldP spid="1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5DD61-CB9B-4E65-B833-43B87866B3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Images and Layers have Channels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2D7D43-609F-4297-8F1C-A5B5CDD5A00A}"/>
              </a:ext>
            </a:extLst>
          </p:cNvPr>
          <p:cNvSpPr txBox="1"/>
          <p:nvPr/>
        </p:nvSpPr>
        <p:spPr bwMode="auto">
          <a:xfrm>
            <a:off x="1095511" y="1011298"/>
            <a:ext cx="2616728" cy="707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4000" b="0" dirty="0"/>
              <a:t>2D Image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7947A9-61C1-44C0-8EF6-9A9D6E13D2A2}"/>
              </a:ext>
            </a:extLst>
          </p:cNvPr>
          <p:cNvSpPr/>
          <p:nvPr/>
        </p:nvSpPr>
        <p:spPr>
          <a:xfrm>
            <a:off x="89235" y="5138817"/>
            <a:ext cx="44011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3200" dirty="0"/>
              <a:t>N x N x 3 Image</a:t>
            </a:r>
          </a:p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3200" dirty="0"/>
              <a:t>(e.g. RGB)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1C4BC0-2426-4CFD-BF86-261A5A992B0B}"/>
              </a:ext>
            </a:extLst>
          </p:cNvPr>
          <p:cNvSpPr/>
          <p:nvPr/>
        </p:nvSpPr>
        <p:spPr>
          <a:xfrm>
            <a:off x="775620" y="3871277"/>
            <a:ext cx="828566" cy="7817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1FC41-F257-41D2-84DE-D5CD27950228}"/>
              </a:ext>
            </a:extLst>
          </p:cNvPr>
          <p:cNvSpPr/>
          <p:nvPr/>
        </p:nvSpPr>
        <p:spPr>
          <a:xfrm>
            <a:off x="775620" y="2908728"/>
            <a:ext cx="828566" cy="7817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8E62CF-7731-4899-8025-753A0D47AD8B}"/>
              </a:ext>
            </a:extLst>
          </p:cNvPr>
          <p:cNvSpPr/>
          <p:nvPr/>
        </p:nvSpPr>
        <p:spPr>
          <a:xfrm>
            <a:off x="775620" y="1950737"/>
            <a:ext cx="828566" cy="78170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AE08C41-BF57-474A-B80D-2CA5B4AD224A}"/>
                  </a:ext>
                </a:extLst>
              </p:cNvPr>
              <p:cNvSpPr/>
              <p:nvPr/>
            </p:nvSpPr>
            <p:spPr>
              <a:xfrm>
                <a:off x="1758502" y="2036838"/>
                <a:ext cx="6415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AE08C41-BF57-474A-B80D-2CA5B4AD2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502" y="2036838"/>
                <a:ext cx="64152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133819F-20C6-43A9-8FF2-391573DFF936}"/>
                  </a:ext>
                </a:extLst>
              </p:cNvPr>
              <p:cNvSpPr/>
              <p:nvPr/>
            </p:nvSpPr>
            <p:spPr>
              <a:xfrm>
                <a:off x="1758502" y="3037968"/>
                <a:ext cx="6415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133819F-20C6-43A9-8FF2-391573DFF9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502" y="3037968"/>
                <a:ext cx="64152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C5C701E-63D1-4AFC-9F04-2937ABFFDB13}"/>
                  </a:ext>
                </a:extLst>
              </p:cNvPr>
              <p:cNvSpPr/>
              <p:nvPr/>
            </p:nvSpPr>
            <p:spPr>
              <a:xfrm>
                <a:off x="1758502" y="4000517"/>
                <a:ext cx="6415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C5C701E-63D1-4AFC-9F04-2937ABFFDB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502" y="4000517"/>
                <a:ext cx="64152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B1007D9C-4C90-4446-88C3-9AE44BAAE3A0}"/>
              </a:ext>
            </a:extLst>
          </p:cNvPr>
          <p:cNvSpPr/>
          <p:nvPr/>
        </p:nvSpPr>
        <p:spPr>
          <a:xfrm>
            <a:off x="2447728" y="2049184"/>
            <a:ext cx="1358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Kernel</a:t>
            </a:r>
            <a:r>
              <a:rPr lang="en-US" sz="2800" baseline="-25000" dirty="0"/>
              <a:t>1</a:t>
            </a:r>
            <a:endParaRPr lang="en-US" sz="2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792EB9-81FE-4890-A7B3-43CEE3B7A10D}"/>
              </a:ext>
            </a:extLst>
          </p:cNvPr>
          <p:cNvSpPr/>
          <p:nvPr/>
        </p:nvSpPr>
        <p:spPr>
          <a:xfrm>
            <a:off x="2397352" y="3063390"/>
            <a:ext cx="1358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Kernel</a:t>
            </a:r>
            <a:r>
              <a:rPr lang="en-US" sz="2800" baseline="-25000" dirty="0"/>
              <a:t>2</a:t>
            </a:r>
            <a:endParaRPr lang="en-US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D0A4B5-9C8D-423C-8FF2-FCBE05FCB56C}"/>
              </a:ext>
            </a:extLst>
          </p:cNvPr>
          <p:cNvSpPr/>
          <p:nvPr/>
        </p:nvSpPr>
        <p:spPr>
          <a:xfrm>
            <a:off x="2395597" y="4023987"/>
            <a:ext cx="1358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Kernel</a:t>
            </a:r>
            <a:r>
              <a:rPr lang="en-US" sz="2800" baseline="-25000" dirty="0"/>
              <a:t>3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E1AA2AB-C9B6-403C-9DAC-B98F01258C6C}"/>
                  </a:ext>
                </a:extLst>
              </p:cNvPr>
              <p:cNvSpPr/>
              <p:nvPr/>
            </p:nvSpPr>
            <p:spPr>
              <a:xfrm>
                <a:off x="4524751" y="2861152"/>
                <a:ext cx="1150123" cy="1135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E1AA2AB-C9B6-403C-9DAC-B98F01258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751" y="2861152"/>
                <a:ext cx="1150123" cy="11356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011CAD9-6C9C-40E1-8457-A48F4DF7FC53}"/>
              </a:ext>
            </a:extLst>
          </p:cNvPr>
          <p:cNvCxnSpPr>
            <a:cxnSpLocks/>
          </p:cNvCxnSpPr>
          <p:nvPr/>
        </p:nvCxnSpPr>
        <p:spPr>
          <a:xfrm>
            <a:off x="3920987" y="2466587"/>
            <a:ext cx="564715" cy="5296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7416FE6-E185-4952-B955-5AD5DD6D8D9A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913231" y="3343561"/>
            <a:ext cx="611520" cy="854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5B959F3-B561-4B92-BFFA-1E4EAF04A07C}"/>
              </a:ext>
            </a:extLst>
          </p:cNvPr>
          <p:cNvCxnSpPr>
            <a:cxnSpLocks/>
          </p:cNvCxnSpPr>
          <p:nvPr/>
        </p:nvCxnSpPr>
        <p:spPr>
          <a:xfrm flipV="1">
            <a:off x="3932587" y="3783782"/>
            <a:ext cx="495296" cy="4669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8818A60-DC56-4208-8D6F-C95CF61C55BF}"/>
              </a:ext>
            </a:extLst>
          </p:cNvPr>
          <p:cNvSpPr/>
          <p:nvPr/>
        </p:nvSpPr>
        <p:spPr>
          <a:xfrm>
            <a:off x="6223884" y="5092478"/>
            <a:ext cx="440118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3200" dirty="0"/>
              <a:t>N x N x 1 Image</a:t>
            </a:r>
          </a:p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3200" dirty="0"/>
              <a:t>(e.g. Image processed through 1 convolution)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69444FC-2DCB-4EE4-90D1-B5B3601E1058}"/>
              </a:ext>
            </a:extLst>
          </p:cNvPr>
          <p:cNvSpPr/>
          <p:nvPr/>
        </p:nvSpPr>
        <p:spPr>
          <a:xfrm>
            <a:off x="7707906" y="1708774"/>
            <a:ext cx="1957059" cy="2075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38ED492-66CA-4E3E-A197-AC7B5CF4EF72}"/>
              </a:ext>
            </a:extLst>
          </p:cNvPr>
          <p:cNvCxnSpPr>
            <a:cxnSpLocks/>
          </p:cNvCxnSpPr>
          <p:nvPr/>
        </p:nvCxnSpPr>
        <p:spPr>
          <a:xfrm flipV="1">
            <a:off x="5408163" y="2572404"/>
            <a:ext cx="1986550" cy="7925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596C4AE-4A92-44FD-AAD1-6B94B84460B5}"/>
              </a:ext>
            </a:extLst>
          </p:cNvPr>
          <p:cNvSpPr txBox="1"/>
          <p:nvPr/>
        </p:nvSpPr>
        <p:spPr bwMode="auto">
          <a:xfrm>
            <a:off x="7116112" y="668868"/>
            <a:ext cx="2616728" cy="707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4000" b="0" dirty="0"/>
              <a:t>2D Layer</a:t>
            </a:r>
          </a:p>
        </p:txBody>
      </p:sp>
    </p:spTree>
    <p:extLst>
      <p:ext uri="{BB962C8B-B14F-4D97-AF65-F5344CB8AC3E}">
        <p14:creationId xmlns:p14="http://schemas.microsoft.com/office/powerpoint/2010/main" val="155467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5DD61-CB9B-4E65-B833-43B87866B3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Images and Layers have Channels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2D7D43-609F-4297-8F1C-A5B5CDD5A00A}"/>
              </a:ext>
            </a:extLst>
          </p:cNvPr>
          <p:cNvSpPr txBox="1"/>
          <p:nvPr/>
        </p:nvSpPr>
        <p:spPr bwMode="auto">
          <a:xfrm>
            <a:off x="1095511" y="1011298"/>
            <a:ext cx="2616728" cy="707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4000" b="0" dirty="0"/>
              <a:t>2D Image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7947A9-61C1-44C0-8EF6-9A9D6E13D2A2}"/>
              </a:ext>
            </a:extLst>
          </p:cNvPr>
          <p:cNvSpPr/>
          <p:nvPr/>
        </p:nvSpPr>
        <p:spPr>
          <a:xfrm>
            <a:off x="89235" y="5138817"/>
            <a:ext cx="44011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3200" dirty="0"/>
              <a:t>N x N x 3 Image</a:t>
            </a:r>
          </a:p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3200" dirty="0"/>
              <a:t>(e.g. RGB)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1C4BC0-2426-4CFD-BF86-261A5A992B0B}"/>
              </a:ext>
            </a:extLst>
          </p:cNvPr>
          <p:cNvSpPr/>
          <p:nvPr/>
        </p:nvSpPr>
        <p:spPr>
          <a:xfrm>
            <a:off x="775620" y="3871277"/>
            <a:ext cx="828566" cy="7817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1FC41-F257-41D2-84DE-D5CD27950228}"/>
              </a:ext>
            </a:extLst>
          </p:cNvPr>
          <p:cNvSpPr/>
          <p:nvPr/>
        </p:nvSpPr>
        <p:spPr>
          <a:xfrm>
            <a:off x="775620" y="2908728"/>
            <a:ext cx="828566" cy="7817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8E62CF-7731-4899-8025-753A0D47AD8B}"/>
              </a:ext>
            </a:extLst>
          </p:cNvPr>
          <p:cNvSpPr/>
          <p:nvPr/>
        </p:nvSpPr>
        <p:spPr>
          <a:xfrm>
            <a:off x="775620" y="1950737"/>
            <a:ext cx="828566" cy="78170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AE08C41-BF57-474A-B80D-2CA5B4AD224A}"/>
                  </a:ext>
                </a:extLst>
              </p:cNvPr>
              <p:cNvSpPr/>
              <p:nvPr/>
            </p:nvSpPr>
            <p:spPr>
              <a:xfrm>
                <a:off x="1758502" y="2036838"/>
                <a:ext cx="6415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AE08C41-BF57-474A-B80D-2CA5B4AD2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502" y="2036838"/>
                <a:ext cx="64152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133819F-20C6-43A9-8FF2-391573DFF936}"/>
                  </a:ext>
                </a:extLst>
              </p:cNvPr>
              <p:cNvSpPr/>
              <p:nvPr/>
            </p:nvSpPr>
            <p:spPr>
              <a:xfrm>
                <a:off x="1758502" y="3037968"/>
                <a:ext cx="6415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133819F-20C6-43A9-8FF2-391573DFF9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502" y="3037968"/>
                <a:ext cx="64152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C5C701E-63D1-4AFC-9F04-2937ABFFDB13}"/>
                  </a:ext>
                </a:extLst>
              </p:cNvPr>
              <p:cNvSpPr/>
              <p:nvPr/>
            </p:nvSpPr>
            <p:spPr>
              <a:xfrm>
                <a:off x="1758502" y="4000517"/>
                <a:ext cx="6415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C5C701E-63D1-4AFC-9F04-2937ABFFDB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502" y="4000517"/>
                <a:ext cx="64152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B1007D9C-4C90-4446-88C3-9AE44BAAE3A0}"/>
              </a:ext>
            </a:extLst>
          </p:cNvPr>
          <p:cNvSpPr/>
          <p:nvPr/>
        </p:nvSpPr>
        <p:spPr>
          <a:xfrm>
            <a:off x="2447728" y="2049184"/>
            <a:ext cx="1358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Kernel</a:t>
            </a:r>
            <a:r>
              <a:rPr lang="en-US" sz="2800" baseline="-25000" dirty="0"/>
              <a:t>4</a:t>
            </a:r>
            <a:endParaRPr lang="en-US" sz="2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792EB9-81FE-4890-A7B3-43CEE3B7A10D}"/>
              </a:ext>
            </a:extLst>
          </p:cNvPr>
          <p:cNvSpPr/>
          <p:nvPr/>
        </p:nvSpPr>
        <p:spPr>
          <a:xfrm>
            <a:off x="2397352" y="3063390"/>
            <a:ext cx="1358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Kernel</a:t>
            </a:r>
            <a:r>
              <a:rPr lang="en-US" sz="2800" baseline="-25000" dirty="0"/>
              <a:t>5</a:t>
            </a:r>
            <a:endParaRPr lang="en-US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D0A4B5-9C8D-423C-8FF2-FCBE05FCB56C}"/>
              </a:ext>
            </a:extLst>
          </p:cNvPr>
          <p:cNvSpPr/>
          <p:nvPr/>
        </p:nvSpPr>
        <p:spPr>
          <a:xfrm>
            <a:off x="2395597" y="4023987"/>
            <a:ext cx="1358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Kernel</a:t>
            </a:r>
            <a:r>
              <a:rPr lang="en-US" sz="2800" baseline="-25000" dirty="0"/>
              <a:t>6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E1AA2AB-C9B6-403C-9DAC-B98F01258C6C}"/>
                  </a:ext>
                </a:extLst>
              </p:cNvPr>
              <p:cNvSpPr/>
              <p:nvPr/>
            </p:nvSpPr>
            <p:spPr>
              <a:xfrm>
                <a:off x="4524751" y="2861152"/>
                <a:ext cx="1150123" cy="1135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E1AA2AB-C9B6-403C-9DAC-B98F01258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751" y="2861152"/>
                <a:ext cx="1150123" cy="11356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011CAD9-6C9C-40E1-8457-A48F4DF7FC53}"/>
              </a:ext>
            </a:extLst>
          </p:cNvPr>
          <p:cNvCxnSpPr>
            <a:cxnSpLocks/>
          </p:cNvCxnSpPr>
          <p:nvPr/>
        </p:nvCxnSpPr>
        <p:spPr>
          <a:xfrm>
            <a:off x="3920987" y="2466587"/>
            <a:ext cx="564715" cy="5296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7416FE6-E185-4952-B955-5AD5DD6D8D9A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913231" y="3343561"/>
            <a:ext cx="611520" cy="854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5B959F3-B561-4B92-BFFA-1E4EAF04A07C}"/>
              </a:ext>
            </a:extLst>
          </p:cNvPr>
          <p:cNvCxnSpPr>
            <a:cxnSpLocks/>
          </p:cNvCxnSpPr>
          <p:nvPr/>
        </p:nvCxnSpPr>
        <p:spPr>
          <a:xfrm flipV="1">
            <a:off x="3932587" y="3783782"/>
            <a:ext cx="495296" cy="4669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8818A60-DC56-4208-8D6F-C95CF61C55BF}"/>
              </a:ext>
            </a:extLst>
          </p:cNvPr>
          <p:cNvSpPr/>
          <p:nvPr/>
        </p:nvSpPr>
        <p:spPr>
          <a:xfrm>
            <a:off x="6223884" y="5092478"/>
            <a:ext cx="440118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3200" dirty="0"/>
              <a:t>N x N x 2 Image</a:t>
            </a:r>
          </a:p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3200" dirty="0"/>
              <a:t>(e.g. Image processed through 2 convolutions)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69444FC-2DCB-4EE4-90D1-B5B3601E1058}"/>
              </a:ext>
            </a:extLst>
          </p:cNvPr>
          <p:cNvSpPr/>
          <p:nvPr/>
        </p:nvSpPr>
        <p:spPr>
          <a:xfrm>
            <a:off x="7707906" y="1708774"/>
            <a:ext cx="1957059" cy="2075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38ED492-66CA-4E3E-A197-AC7B5CF4EF72}"/>
              </a:ext>
            </a:extLst>
          </p:cNvPr>
          <p:cNvCxnSpPr>
            <a:cxnSpLocks/>
          </p:cNvCxnSpPr>
          <p:nvPr/>
        </p:nvCxnSpPr>
        <p:spPr>
          <a:xfrm flipV="1">
            <a:off x="5408163" y="2908728"/>
            <a:ext cx="1966672" cy="4562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596C4AE-4A92-44FD-AAD1-6B94B84460B5}"/>
              </a:ext>
            </a:extLst>
          </p:cNvPr>
          <p:cNvSpPr txBox="1"/>
          <p:nvPr/>
        </p:nvSpPr>
        <p:spPr bwMode="auto">
          <a:xfrm>
            <a:off x="7116112" y="668868"/>
            <a:ext cx="2616728" cy="707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4000" b="0" dirty="0"/>
              <a:t>2D Layer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88BF00-B917-4CB6-A62E-F169F8DB52A0}"/>
              </a:ext>
            </a:extLst>
          </p:cNvPr>
          <p:cNvSpPr/>
          <p:nvPr/>
        </p:nvSpPr>
        <p:spPr>
          <a:xfrm>
            <a:off x="7546570" y="1833774"/>
            <a:ext cx="1957059" cy="20750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5608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 to two layer network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7CE6846-A01F-428C-A9AD-64BA342A329C}"/>
              </a:ext>
            </a:extLst>
          </p:cNvPr>
          <p:cNvSpPr/>
          <p:nvPr/>
        </p:nvSpPr>
        <p:spPr>
          <a:xfrm>
            <a:off x="654846" y="2398844"/>
            <a:ext cx="822960" cy="82296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X</a:t>
            </a:r>
            <a:r>
              <a:rPr lang="en-US" sz="2800" baseline="-25000" dirty="0">
                <a:solidFill>
                  <a:prstClr val="black"/>
                </a:solidFill>
                <a:latin typeface="Calibri" panose="020F0502020204030204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F8AFBA-43BC-4F88-9476-C81EED28EB5E}"/>
              </a:ext>
            </a:extLst>
          </p:cNvPr>
          <p:cNvSpPr/>
          <p:nvPr/>
        </p:nvSpPr>
        <p:spPr>
          <a:xfrm>
            <a:off x="4048476" y="2398844"/>
            <a:ext cx="822960" cy="82296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latin typeface="Calibri" panose="020F0502020204030204"/>
              </a:rPr>
              <a:t>H</a:t>
            </a:r>
            <a:r>
              <a:rPr lang="en-US" sz="2800" baseline="-25000" dirty="0">
                <a:solidFill>
                  <a:schemeClr val="tx1"/>
                </a:solidFill>
                <a:latin typeface="Calibri" panose="020F0502020204030204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4A5099-24E2-4E0A-8DBC-16CFEF54D51C}"/>
              </a:ext>
            </a:extLst>
          </p:cNvPr>
          <p:cNvSpPr/>
          <p:nvPr/>
        </p:nvSpPr>
        <p:spPr>
          <a:xfrm>
            <a:off x="4048476" y="5199174"/>
            <a:ext cx="822960" cy="82296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H</a:t>
            </a:r>
            <a:r>
              <a:rPr lang="en-US" sz="2800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D04621-BDD2-4F83-B4C0-4B2CD3C6AD2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1477806" y="2810324"/>
            <a:ext cx="257067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636E53-84E5-4A28-8FCB-18030D1DD7AE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1357286" y="3101284"/>
            <a:ext cx="2811710" cy="221841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B60BFC8-60A5-41C5-A547-D488B94B7236}"/>
              </a:ext>
            </a:extLst>
          </p:cNvPr>
          <p:cNvSpPr/>
          <p:nvPr/>
        </p:nvSpPr>
        <p:spPr>
          <a:xfrm>
            <a:off x="650397" y="5199174"/>
            <a:ext cx="822960" cy="82296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</a:rPr>
              <a:t>X</a:t>
            </a:r>
            <a:r>
              <a:rPr lang="en-US" sz="2800" baseline="-25000" dirty="0">
                <a:solidFill>
                  <a:prstClr val="black"/>
                </a:solidFill>
              </a:rPr>
              <a:t>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BA392E-D630-4996-83F4-C1EE1BFAF344}"/>
              </a:ext>
            </a:extLst>
          </p:cNvPr>
          <p:cNvCxnSpPr>
            <a:cxnSpLocks/>
            <a:stCxn id="18" idx="7"/>
            <a:endCxn id="7" idx="3"/>
          </p:cNvCxnSpPr>
          <p:nvPr/>
        </p:nvCxnSpPr>
        <p:spPr>
          <a:xfrm flipV="1">
            <a:off x="1352837" y="3101284"/>
            <a:ext cx="2816159" cy="221841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0C7CF8-2843-434D-BE29-EA2B4FD0A779}"/>
              </a:ext>
            </a:extLst>
          </p:cNvPr>
          <p:cNvCxnSpPr>
            <a:cxnSpLocks/>
            <a:stCxn id="18" idx="6"/>
            <a:endCxn id="8" idx="2"/>
          </p:cNvCxnSpPr>
          <p:nvPr/>
        </p:nvCxnSpPr>
        <p:spPr>
          <a:xfrm>
            <a:off x="1473357" y="5610654"/>
            <a:ext cx="2575119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FB8E72B-D6C3-4715-9E7B-03276D347A2A}"/>
              </a:ext>
            </a:extLst>
          </p:cNvPr>
          <p:cNvCxnSpPr>
            <a:cxnSpLocks/>
            <a:stCxn id="7" idx="6"/>
            <a:endCxn id="37" idx="2"/>
          </p:cNvCxnSpPr>
          <p:nvPr/>
        </p:nvCxnSpPr>
        <p:spPr>
          <a:xfrm>
            <a:off x="4871436" y="2810324"/>
            <a:ext cx="1834896" cy="132283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D0C0CAD-890F-4981-BDBE-17D67AC67C04}"/>
              </a:ext>
            </a:extLst>
          </p:cNvPr>
          <p:cNvCxnSpPr>
            <a:cxnSpLocks/>
            <a:stCxn id="8" idx="6"/>
            <a:endCxn id="37" idx="2"/>
          </p:cNvCxnSpPr>
          <p:nvPr/>
        </p:nvCxnSpPr>
        <p:spPr>
          <a:xfrm flipV="1">
            <a:off x="4871436" y="4133156"/>
            <a:ext cx="1834896" cy="147749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68F87B03-FD59-40D2-972F-9347A8943DF8}"/>
              </a:ext>
            </a:extLst>
          </p:cNvPr>
          <p:cNvSpPr/>
          <p:nvPr/>
        </p:nvSpPr>
        <p:spPr>
          <a:xfrm>
            <a:off x="6706332" y="3721676"/>
            <a:ext cx="822960" cy="82296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latin typeface="Calibri" panose="020F0502020204030204"/>
              </a:rPr>
              <a:t>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29BCD2-0F9D-486C-B189-0F76726FE7F9}"/>
              </a:ext>
            </a:extLst>
          </p:cNvPr>
          <p:cNvSpPr txBox="1"/>
          <p:nvPr/>
        </p:nvSpPr>
        <p:spPr bwMode="auto">
          <a:xfrm>
            <a:off x="192632" y="1568562"/>
            <a:ext cx="1476756" cy="5232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b="0" dirty="0"/>
              <a:t>Inputs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BFE212-A073-4B16-8DD4-CB39059AAAB3}"/>
              </a:ext>
            </a:extLst>
          </p:cNvPr>
          <p:cNvSpPr txBox="1"/>
          <p:nvPr/>
        </p:nvSpPr>
        <p:spPr bwMode="auto">
          <a:xfrm>
            <a:off x="3721578" y="920272"/>
            <a:ext cx="1476756" cy="9541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b="0" dirty="0"/>
              <a:t>Hidden Layer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710C65-3D3E-48FD-B6F9-DD8E17C15854}"/>
              </a:ext>
            </a:extLst>
          </p:cNvPr>
          <p:cNvSpPr txBox="1"/>
          <p:nvPr/>
        </p:nvSpPr>
        <p:spPr bwMode="auto">
          <a:xfrm>
            <a:off x="5421414" y="5159582"/>
            <a:ext cx="2367336" cy="86177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b="0" dirty="0"/>
              <a:t>Connections </a:t>
            </a:r>
          </a:p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b="0" dirty="0"/>
              <a:t>(with weights)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6B7F75-0789-456A-A8AF-D36706F9BBB4}"/>
              </a:ext>
            </a:extLst>
          </p:cNvPr>
          <p:cNvSpPr txBox="1"/>
          <p:nvPr/>
        </p:nvSpPr>
        <p:spPr bwMode="auto">
          <a:xfrm>
            <a:off x="1821788" y="2369110"/>
            <a:ext cx="1649532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b="0" dirty="0"/>
              <a:t>w</a:t>
            </a:r>
            <a:r>
              <a:rPr lang="en-US" sz="2000" b="0" baseline="-25000" dirty="0"/>
              <a:t>11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E33E5-E93A-4237-B8D6-368626E01616}"/>
              </a:ext>
            </a:extLst>
          </p:cNvPr>
          <p:cNvSpPr txBox="1"/>
          <p:nvPr/>
        </p:nvSpPr>
        <p:spPr bwMode="auto">
          <a:xfrm>
            <a:off x="1166248" y="4208806"/>
            <a:ext cx="1649532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b="0" dirty="0"/>
              <a:t>w</a:t>
            </a:r>
            <a:r>
              <a:rPr lang="en-US" sz="2000" b="0" baseline="-25000" dirty="0"/>
              <a:t>21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8A7686-EB6D-4F80-9F14-3B7767B095C7}"/>
              </a:ext>
            </a:extLst>
          </p:cNvPr>
          <p:cNvSpPr txBox="1"/>
          <p:nvPr/>
        </p:nvSpPr>
        <p:spPr bwMode="auto">
          <a:xfrm>
            <a:off x="1669388" y="3510054"/>
            <a:ext cx="1649532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b="0" dirty="0"/>
              <a:t>w</a:t>
            </a:r>
            <a:r>
              <a:rPr lang="en-US" sz="2000" b="0" baseline="-25000" dirty="0"/>
              <a:t>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0AD058-5CC1-4343-943C-47F3EE03B0D6}"/>
              </a:ext>
            </a:extLst>
          </p:cNvPr>
          <p:cNvSpPr txBox="1"/>
          <p:nvPr/>
        </p:nvSpPr>
        <p:spPr bwMode="auto">
          <a:xfrm>
            <a:off x="1866368" y="5119639"/>
            <a:ext cx="1649532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b="0" dirty="0"/>
              <a:t>w</a:t>
            </a:r>
            <a:r>
              <a:rPr lang="en-US" sz="2000" b="0" baseline="-25000" dirty="0"/>
              <a:t>22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F09E00-260F-47D3-BC8B-693BFC6B02DE}"/>
              </a:ext>
            </a:extLst>
          </p:cNvPr>
          <p:cNvSpPr txBox="1"/>
          <p:nvPr/>
        </p:nvSpPr>
        <p:spPr bwMode="auto">
          <a:xfrm>
            <a:off x="4551775" y="3243605"/>
            <a:ext cx="1649532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b="0" dirty="0"/>
              <a:t>w</a:t>
            </a:r>
            <a:r>
              <a:rPr lang="en-US" sz="2000" b="0" baseline="-25000" dirty="0"/>
              <a:t>1o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894847-A6A8-4AE0-BCF3-666FE9283A19}"/>
              </a:ext>
            </a:extLst>
          </p:cNvPr>
          <p:cNvSpPr txBox="1"/>
          <p:nvPr/>
        </p:nvSpPr>
        <p:spPr bwMode="auto">
          <a:xfrm>
            <a:off x="4561661" y="4471795"/>
            <a:ext cx="1649532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b="0" dirty="0"/>
              <a:t>w</a:t>
            </a:r>
            <a:r>
              <a:rPr lang="en-US" sz="2000" b="0" baseline="-25000" dirty="0"/>
              <a:t>2o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427C0B-C428-4870-A2BD-F6C6572A461D}"/>
                  </a:ext>
                </a:extLst>
              </p:cNvPr>
              <p:cNvSpPr txBox="1"/>
              <p:nvPr/>
            </p:nvSpPr>
            <p:spPr bwMode="auto">
              <a:xfrm>
                <a:off x="6665372" y="1754395"/>
                <a:ext cx="5102101" cy="107721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Ctr="1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b="0" dirty="0"/>
                  <a:t>  ???</a:t>
                </a:r>
              </a:p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b="0" dirty="0"/>
                  <a:t> ???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427C0B-C428-4870-A2BD-F6C6572A4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65372" y="1754395"/>
                <a:ext cx="5102101" cy="1077218"/>
              </a:xfrm>
              <a:prstGeom prst="rect">
                <a:avLst/>
              </a:prstGeom>
              <a:blipFill>
                <a:blip r:embed="rId2"/>
                <a:stretch>
                  <a:fillRect t="-10169" b="-18644"/>
                </a:stretch>
              </a:blip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7B3D732-73E5-4B95-9A89-674BE0A0A0A5}"/>
              </a:ext>
            </a:extLst>
          </p:cNvPr>
          <p:cNvSpPr txBox="1"/>
          <p:nvPr/>
        </p:nvSpPr>
        <p:spPr bwMode="auto">
          <a:xfrm>
            <a:off x="5968721" y="1105319"/>
            <a:ext cx="5531617" cy="5232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b="0" dirty="0"/>
              <a:t>Can this network approximate:</a:t>
            </a:r>
          </a:p>
        </p:txBody>
      </p:sp>
    </p:spTree>
    <p:extLst>
      <p:ext uri="{BB962C8B-B14F-4D97-AF65-F5344CB8AC3E}">
        <p14:creationId xmlns:p14="http://schemas.microsoft.com/office/powerpoint/2010/main" val="269410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B6CE9-6748-4557-81F9-50F4BDC3A1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Adding Bias to Neuron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D5E26B2-18D4-4221-BC1E-307138502B5B}"/>
              </a:ext>
            </a:extLst>
          </p:cNvPr>
          <p:cNvSpPr/>
          <p:nvPr/>
        </p:nvSpPr>
        <p:spPr>
          <a:xfrm>
            <a:off x="5041127" y="1358014"/>
            <a:ext cx="822960" cy="82296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H</a:t>
            </a:r>
            <a:r>
              <a:rPr lang="en-US" sz="2800" baseline="-25000" dirty="0">
                <a:solidFill>
                  <a:prstClr val="black"/>
                </a:solidFill>
                <a:latin typeface="Calibri" panose="020F0502020204030204"/>
              </a:rPr>
              <a:t>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471E534-AB25-48D8-976C-9074AF0A9C48}"/>
              </a:ext>
            </a:extLst>
          </p:cNvPr>
          <p:cNvCxnSpPr>
            <a:cxnSpLocks/>
          </p:cNvCxnSpPr>
          <p:nvPr/>
        </p:nvCxnSpPr>
        <p:spPr>
          <a:xfrm>
            <a:off x="2346639" y="1755500"/>
            <a:ext cx="257067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E69272-6134-444B-8B3B-43FBA4ECD3A8}"/>
              </a:ext>
            </a:extLst>
          </p:cNvPr>
          <p:cNvCxnSpPr>
            <a:cxnSpLocks/>
          </p:cNvCxnSpPr>
          <p:nvPr/>
        </p:nvCxnSpPr>
        <p:spPr>
          <a:xfrm>
            <a:off x="6057248" y="1743978"/>
            <a:ext cx="257067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FEB46B3-3FB9-41E2-AC4C-5C172DC0631A}"/>
              </a:ext>
            </a:extLst>
          </p:cNvPr>
          <p:cNvSpPr txBox="1"/>
          <p:nvPr/>
        </p:nvSpPr>
        <p:spPr bwMode="auto">
          <a:xfrm>
            <a:off x="773303" y="1207141"/>
            <a:ext cx="1476756" cy="9541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b="0" dirty="0"/>
              <a:t>Layer Inputs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22880C-9B69-4EB3-BB0A-D857ABDF2F30}"/>
              </a:ext>
            </a:extLst>
          </p:cNvPr>
          <p:cNvSpPr txBox="1"/>
          <p:nvPr/>
        </p:nvSpPr>
        <p:spPr bwMode="auto">
          <a:xfrm>
            <a:off x="8737357" y="1292440"/>
            <a:ext cx="1476756" cy="9541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b="0" dirty="0"/>
              <a:t>Single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AD8D1D-F358-4375-82A5-58EF66212F6C}"/>
                  </a:ext>
                </a:extLst>
              </p:cNvPr>
              <p:cNvSpPr txBox="1"/>
              <p:nvPr/>
            </p:nvSpPr>
            <p:spPr bwMode="auto">
              <a:xfrm>
                <a:off x="8627918" y="2374541"/>
                <a:ext cx="2081403" cy="43088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Ctr="1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𝑂𝑢𝑡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AD8D1D-F358-4375-82A5-58EF66212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27918" y="2374541"/>
                <a:ext cx="208140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1E15D643-798E-42C0-9D66-CAE2722637C0}"/>
              </a:ext>
            </a:extLst>
          </p:cNvPr>
          <p:cNvSpPr txBox="1"/>
          <p:nvPr/>
        </p:nvSpPr>
        <p:spPr bwMode="auto">
          <a:xfrm>
            <a:off x="1378349" y="3396344"/>
            <a:ext cx="4074258" cy="224676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4000" b="0" dirty="0">
                <a:latin typeface="+mj-lt"/>
              </a:rPr>
              <a:t>Bias (a number)</a:t>
            </a:r>
          </a:p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4000" dirty="0">
                <a:latin typeface="+mj-lt"/>
              </a:rPr>
              <a:t>Not a function of input</a:t>
            </a:r>
            <a:r>
              <a:rPr lang="en-US" sz="4000" b="0" dirty="0">
                <a:latin typeface="+mj-lt"/>
              </a:rPr>
              <a:t>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149F42-68C6-48CF-A1C5-836E47D7E75F}"/>
              </a:ext>
            </a:extLst>
          </p:cNvPr>
          <p:cNvCxnSpPr>
            <a:cxnSpLocks/>
          </p:cNvCxnSpPr>
          <p:nvPr/>
        </p:nvCxnSpPr>
        <p:spPr>
          <a:xfrm flipV="1">
            <a:off x="3808325" y="2095082"/>
            <a:ext cx="1108984" cy="133391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8908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8181C-E713-40F8-84B6-FCD1043D45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Effect of Bias Term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EA7712B-35DE-47A1-AC4F-F0E9FE2AEFBE}"/>
              </a:ext>
            </a:extLst>
          </p:cNvPr>
          <p:cNvCxnSpPr/>
          <p:nvPr/>
        </p:nvCxnSpPr>
        <p:spPr>
          <a:xfrm>
            <a:off x="477371" y="3704668"/>
            <a:ext cx="457200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EB75388-410D-4564-93C6-3BAE0B17F727}"/>
              </a:ext>
            </a:extLst>
          </p:cNvPr>
          <p:cNvCxnSpPr>
            <a:cxnSpLocks/>
          </p:cNvCxnSpPr>
          <p:nvPr/>
        </p:nvCxnSpPr>
        <p:spPr>
          <a:xfrm>
            <a:off x="2700618" y="1362637"/>
            <a:ext cx="0" cy="457200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341A6F-6A51-457E-A7CB-52CCDC126EDB}"/>
                  </a:ext>
                </a:extLst>
              </p:cNvPr>
              <p:cNvSpPr txBox="1"/>
              <p:nvPr/>
            </p:nvSpPr>
            <p:spPr bwMode="auto">
              <a:xfrm>
                <a:off x="1019487" y="1301075"/>
                <a:ext cx="1447063" cy="43088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Ctr="1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341A6F-6A51-457E-A7CB-52CCDC126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9487" y="1301075"/>
                <a:ext cx="144706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FF846D-EF20-44AD-B38C-83C61500F4AC}"/>
                  </a:ext>
                </a:extLst>
              </p:cNvPr>
              <p:cNvSpPr txBox="1"/>
              <p:nvPr/>
            </p:nvSpPr>
            <p:spPr bwMode="auto">
              <a:xfrm>
                <a:off x="4773344" y="3992657"/>
                <a:ext cx="301043" cy="43088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Ctr="1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FF846D-EF20-44AD-B38C-83C61500F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73344" y="3992657"/>
                <a:ext cx="30104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2D0AE0F8-7310-4F79-BA7A-173D72FC5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01288"/>
            <a:ext cx="3830400" cy="3206759"/>
          </a:xfrm>
          <a:prstGeom prst="rect">
            <a:avLst/>
          </a:prstGeom>
        </p:spPr>
      </p:pic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41A72BEF-055B-4A4B-8933-4F04CCDFB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3212" y="1362638"/>
            <a:ext cx="6057605" cy="5284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u="sng" dirty="0"/>
              <a:t>Bias </a:t>
            </a:r>
          </a:p>
          <a:p>
            <a:r>
              <a:rPr lang="en-US" sz="3200" dirty="0"/>
              <a:t>Has the affect of shifting output </a:t>
            </a:r>
            <a:endParaRPr lang="en-US" sz="2800" dirty="0"/>
          </a:p>
          <a:p>
            <a:endParaRPr lang="en-US" sz="3200" dirty="0"/>
          </a:p>
          <a:p>
            <a:r>
              <a:rPr lang="en-US" sz="3200" dirty="0"/>
              <a:t>Assigned to almost all neurons in a network</a:t>
            </a:r>
          </a:p>
          <a:p>
            <a:endParaRPr lang="en-US" sz="3200" dirty="0"/>
          </a:p>
          <a:p>
            <a:r>
              <a:rPr lang="en-US" sz="3200" dirty="0"/>
              <a:t>Essential for many non-linear fitting operations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415254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8181C-E713-40F8-84B6-FCD1043D45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Bias can be used to allow non-linear estimation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EA7712B-35DE-47A1-AC4F-F0E9FE2AEFBE}"/>
              </a:ext>
            </a:extLst>
          </p:cNvPr>
          <p:cNvCxnSpPr>
            <a:cxnSpLocks/>
          </p:cNvCxnSpPr>
          <p:nvPr/>
        </p:nvCxnSpPr>
        <p:spPr>
          <a:xfrm>
            <a:off x="801836" y="3801586"/>
            <a:ext cx="9066942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EB75388-410D-4564-93C6-3BAE0B17F727}"/>
              </a:ext>
            </a:extLst>
          </p:cNvPr>
          <p:cNvCxnSpPr>
            <a:cxnSpLocks/>
          </p:cNvCxnSpPr>
          <p:nvPr/>
        </p:nvCxnSpPr>
        <p:spPr>
          <a:xfrm>
            <a:off x="5123567" y="1301075"/>
            <a:ext cx="0" cy="457200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341A6F-6A51-457E-A7CB-52CCDC126EDB}"/>
                  </a:ext>
                </a:extLst>
              </p:cNvPr>
              <p:cNvSpPr txBox="1"/>
              <p:nvPr/>
            </p:nvSpPr>
            <p:spPr bwMode="auto">
              <a:xfrm>
                <a:off x="3532776" y="870188"/>
                <a:ext cx="1552926" cy="43088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Ctr="1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341A6F-6A51-457E-A7CB-52CCDC126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32776" y="870188"/>
                <a:ext cx="155292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FF846D-EF20-44AD-B38C-83C61500F4AC}"/>
                  </a:ext>
                </a:extLst>
              </p:cNvPr>
              <p:cNvSpPr txBox="1"/>
              <p:nvPr/>
            </p:nvSpPr>
            <p:spPr bwMode="auto">
              <a:xfrm>
                <a:off x="9905782" y="3887311"/>
                <a:ext cx="301043" cy="43088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Ctr="1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FF846D-EF20-44AD-B38C-83C61500F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5782" y="3887311"/>
                <a:ext cx="30104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B2239D6-787D-412C-947A-AC4C54DF5E32}"/>
              </a:ext>
            </a:extLst>
          </p:cNvPr>
          <p:cNvSpPr/>
          <p:nvPr/>
        </p:nvSpPr>
        <p:spPr>
          <a:xfrm>
            <a:off x="1270885" y="1269019"/>
            <a:ext cx="7705364" cy="2532567"/>
          </a:xfrm>
          <a:custGeom>
            <a:avLst/>
            <a:gdLst>
              <a:gd name="connsiteX0" fmla="*/ 0 w 5073446"/>
              <a:gd name="connsiteY0" fmla="*/ 58994 h 2532567"/>
              <a:gd name="connsiteX1" fmla="*/ 2540937 w 5073446"/>
              <a:gd name="connsiteY1" fmla="*/ 2532509 h 2532567"/>
              <a:gd name="connsiteX2" fmla="*/ 5073446 w 5073446"/>
              <a:gd name="connsiteY2" fmla="*/ 0 h 2532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3446" h="2532567">
                <a:moveTo>
                  <a:pt x="0" y="58994"/>
                </a:moveTo>
                <a:cubicBezTo>
                  <a:pt x="847681" y="1300667"/>
                  <a:pt x="1695363" y="2542341"/>
                  <a:pt x="2540937" y="2532509"/>
                </a:cubicBezTo>
                <a:cubicBezTo>
                  <a:pt x="3386511" y="2522677"/>
                  <a:pt x="4661193" y="672807"/>
                  <a:pt x="5073446" y="0"/>
                </a:cubicBezTo>
              </a:path>
            </a:pathLst>
          </a:cu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9A7E2E-D0F3-4159-A813-79C77DB99886}"/>
              </a:ext>
            </a:extLst>
          </p:cNvPr>
          <p:cNvGrpSpPr/>
          <p:nvPr/>
        </p:nvGrpSpPr>
        <p:grpSpPr>
          <a:xfrm>
            <a:off x="1095594" y="1567543"/>
            <a:ext cx="8556706" cy="2234043"/>
            <a:chOff x="1095594" y="1567543"/>
            <a:chExt cx="8556706" cy="2234043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0ECE58-B4E8-413C-AB0D-15BB1E46E269}"/>
                </a:ext>
              </a:extLst>
            </p:cNvPr>
            <p:cNvCxnSpPr>
              <a:endCxn id="13" idx="1"/>
            </p:cNvCxnSpPr>
            <p:nvPr/>
          </p:nvCxnSpPr>
          <p:spPr>
            <a:xfrm flipV="1">
              <a:off x="1095594" y="3801528"/>
              <a:ext cx="4034373" cy="58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C8461D8-8B28-49AD-B6EC-A38312BA0A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1539" y="1567543"/>
              <a:ext cx="4530761" cy="2233985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84EC118-8FCA-48EC-ADED-8EB64BF9FD3D}"/>
              </a:ext>
            </a:extLst>
          </p:cNvPr>
          <p:cNvSpPr txBox="1"/>
          <p:nvPr/>
        </p:nvSpPr>
        <p:spPr bwMode="auto">
          <a:xfrm>
            <a:off x="9617470" y="819103"/>
            <a:ext cx="2257088" cy="138499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dirty="0"/>
              <a:t>Best fit single </a:t>
            </a:r>
            <a:r>
              <a:rPr lang="en-US" sz="2800" dirty="0" err="1"/>
              <a:t>ReLu</a:t>
            </a:r>
            <a:r>
              <a:rPr lang="en-US" sz="2800" dirty="0"/>
              <a:t> neuron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12706971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8181C-E713-40F8-84B6-FCD1043D45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Bias can be used to allow non-linear estimation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EA7712B-35DE-47A1-AC4F-F0E9FE2AEFBE}"/>
              </a:ext>
            </a:extLst>
          </p:cNvPr>
          <p:cNvCxnSpPr>
            <a:cxnSpLocks/>
          </p:cNvCxnSpPr>
          <p:nvPr/>
        </p:nvCxnSpPr>
        <p:spPr>
          <a:xfrm>
            <a:off x="801836" y="3801586"/>
            <a:ext cx="9066942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EB75388-410D-4564-93C6-3BAE0B17F727}"/>
              </a:ext>
            </a:extLst>
          </p:cNvPr>
          <p:cNvCxnSpPr>
            <a:cxnSpLocks/>
          </p:cNvCxnSpPr>
          <p:nvPr/>
        </p:nvCxnSpPr>
        <p:spPr>
          <a:xfrm>
            <a:off x="5123567" y="1301075"/>
            <a:ext cx="0" cy="457200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341A6F-6A51-457E-A7CB-52CCDC126EDB}"/>
                  </a:ext>
                </a:extLst>
              </p:cNvPr>
              <p:cNvSpPr txBox="1"/>
              <p:nvPr/>
            </p:nvSpPr>
            <p:spPr bwMode="auto">
              <a:xfrm>
                <a:off x="3532776" y="870188"/>
                <a:ext cx="1552926" cy="43088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Ctr="1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341A6F-6A51-457E-A7CB-52CCDC126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32776" y="870188"/>
                <a:ext cx="155292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FF846D-EF20-44AD-B38C-83C61500F4AC}"/>
                  </a:ext>
                </a:extLst>
              </p:cNvPr>
              <p:cNvSpPr txBox="1"/>
              <p:nvPr/>
            </p:nvSpPr>
            <p:spPr bwMode="auto">
              <a:xfrm>
                <a:off x="9905782" y="3887311"/>
                <a:ext cx="301043" cy="43088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Ctr="1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FF846D-EF20-44AD-B38C-83C61500F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5782" y="3887311"/>
                <a:ext cx="30104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B2239D6-787D-412C-947A-AC4C54DF5E32}"/>
              </a:ext>
            </a:extLst>
          </p:cNvPr>
          <p:cNvSpPr/>
          <p:nvPr/>
        </p:nvSpPr>
        <p:spPr>
          <a:xfrm>
            <a:off x="1270885" y="1269019"/>
            <a:ext cx="7705364" cy="2532567"/>
          </a:xfrm>
          <a:custGeom>
            <a:avLst/>
            <a:gdLst>
              <a:gd name="connsiteX0" fmla="*/ 0 w 5073446"/>
              <a:gd name="connsiteY0" fmla="*/ 58994 h 2532567"/>
              <a:gd name="connsiteX1" fmla="*/ 2540937 w 5073446"/>
              <a:gd name="connsiteY1" fmla="*/ 2532509 h 2532567"/>
              <a:gd name="connsiteX2" fmla="*/ 5073446 w 5073446"/>
              <a:gd name="connsiteY2" fmla="*/ 0 h 2532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3446" h="2532567">
                <a:moveTo>
                  <a:pt x="0" y="58994"/>
                </a:moveTo>
                <a:cubicBezTo>
                  <a:pt x="847681" y="1300667"/>
                  <a:pt x="1695363" y="2542341"/>
                  <a:pt x="2540937" y="2532509"/>
                </a:cubicBezTo>
                <a:cubicBezTo>
                  <a:pt x="3386511" y="2522677"/>
                  <a:pt x="4661193" y="672807"/>
                  <a:pt x="5073446" y="0"/>
                </a:cubicBezTo>
              </a:path>
            </a:pathLst>
          </a:cu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9A7E2E-D0F3-4159-A813-79C77DB99886}"/>
              </a:ext>
            </a:extLst>
          </p:cNvPr>
          <p:cNvGrpSpPr/>
          <p:nvPr/>
        </p:nvGrpSpPr>
        <p:grpSpPr>
          <a:xfrm>
            <a:off x="1095594" y="1567543"/>
            <a:ext cx="8556706" cy="2234043"/>
            <a:chOff x="1095594" y="1567543"/>
            <a:chExt cx="8556706" cy="2234043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0ECE58-B4E8-413C-AB0D-15BB1E46E269}"/>
                </a:ext>
              </a:extLst>
            </p:cNvPr>
            <p:cNvCxnSpPr>
              <a:endCxn id="13" idx="1"/>
            </p:cNvCxnSpPr>
            <p:nvPr/>
          </p:nvCxnSpPr>
          <p:spPr>
            <a:xfrm flipV="1">
              <a:off x="1095594" y="3801528"/>
              <a:ext cx="4034373" cy="58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C8461D8-8B28-49AD-B6EC-A38312BA0A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1539" y="1567543"/>
              <a:ext cx="4530761" cy="2233985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84EC118-8FCA-48EC-ADED-8EB64BF9FD3D}"/>
              </a:ext>
            </a:extLst>
          </p:cNvPr>
          <p:cNvSpPr txBox="1"/>
          <p:nvPr/>
        </p:nvSpPr>
        <p:spPr bwMode="auto">
          <a:xfrm>
            <a:off x="5829241" y="4609826"/>
            <a:ext cx="5480661" cy="20313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dirty="0"/>
              <a:t>Weighted sum of two </a:t>
            </a:r>
            <a:r>
              <a:rPr lang="en-US" sz="2800" dirty="0" err="1"/>
              <a:t>ReLu</a:t>
            </a:r>
            <a:r>
              <a:rPr lang="en-US" sz="2800" dirty="0"/>
              <a:t> neurons does much better</a:t>
            </a:r>
          </a:p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b="0" i="1" dirty="0"/>
              <a:t>But adding more neurons doesn’t help (same shape)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1EB0AE2-A690-4B5D-93F7-500DDC09CEF3}"/>
              </a:ext>
            </a:extLst>
          </p:cNvPr>
          <p:cNvGrpSpPr/>
          <p:nvPr/>
        </p:nvGrpSpPr>
        <p:grpSpPr>
          <a:xfrm flipH="1">
            <a:off x="609601" y="1551457"/>
            <a:ext cx="8556706" cy="2234043"/>
            <a:chOff x="1095594" y="1567543"/>
            <a:chExt cx="8556706" cy="2234043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6472368-B511-469A-A5B8-66F3A9891823}"/>
                </a:ext>
              </a:extLst>
            </p:cNvPr>
            <p:cNvCxnSpPr/>
            <p:nvPr/>
          </p:nvCxnSpPr>
          <p:spPr>
            <a:xfrm flipV="1">
              <a:off x="1095594" y="3801528"/>
              <a:ext cx="4034373" cy="58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594A97E-5894-4588-8984-0C3E26E032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1539" y="1567543"/>
              <a:ext cx="4530761" cy="223398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E9447D-3DEB-4A77-A7BC-6B6A2232ACD7}"/>
              </a:ext>
            </a:extLst>
          </p:cNvPr>
          <p:cNvCxnSpPr>
            <a:endCxn id="13" idx="1"/>
          </p:cNvCxnSpPr>
          <p:nvPr/>
        </p:nvCxnSpPr>
        <p:spPr>
          <a:xfrm>
            <a:off x="609601" y="1551457"/>
            <a:ext cx="4520366" cy="2250071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870A23-5C07-4CD5-9662-8A92A2CC6218}"/>
              </a:ext>
            </a:extLst>
          </p:cNvPr>
          <p:cNvCxnSpPr>
            <a:cxnSpLocks/>
            <a:endCxn id="13" idx="1"/>
          </p:cNvCxnSpPr>
          <p:nvPr/>
        </p:nvCxnSpPr>
        <p:spPr>
          <a:xfrm flipH="1">
            <a:off x="5129967" y="1551457"/>
            <a:ext cx="4522334" cy="2250071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8446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8181C-E713-40F8-84B6-FCD1043D45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Bias can be used to allow non-linear estimation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EA7712B-35DE-47A1-AC4F-F0E9FE2AEFBE}"/>
              </a:ext>
            </a:extLst>
          </p:cNvPr>
          <p:cNvCxnSpPr>
            <a:cxnSpLocks/>
          </p:cNvCxnSpPr>
          <p:nvPr/>
        </p:nvCxnSpPr>
        <p:spPr>
          <a:xfrm>
            <a:off x="801836" y="3801586"/>
            <a:ext cx="9066942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EB75388-410D-4564-93C6-3BAE0B17F727}"/>
              </a:ext>
            </a:extLst>
          </p:cNvPr>
          <p:cNvCxnSpPr>
            <a:cxnSpLocks/>
          </p:cNvCxnSpPr>
          <p:nvPr/>
        </p:nvCxnSpPr>
        <p:spPr>
          <a:xfrm>
            <a:off x="5123567" y="1301075"/>
            <a:ext cx="0" cy="457200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341A6F-6A51-457E-A7CB-52CCDC126EDB}"/>
                  </a:ext>
                </a:extLst>
              </p:cNvPr>
              <p:cNvSpPr txBox="1"/>
              <p:nvPr/>
            </p:nvSpPr>
            <p:spPr bwMode="auto">
              <a:xfrm>
                <a:off x="3532776" y="870188"/>
                <a:ext cx="1552926" cy="43088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Ctr="1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341A6F-6A51-457E-A7CB-52CCDC126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32776" y="870188"/>
                <a:ext cx="155292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FF846D-EF20-44AD-B38C-83C61500F4AC}"/>
                  </a:ext>
                </a:extLst>
              </p:cNvPr>
              <p:cNvSpPr txBox="1"/>
              <p:nvPr/>
            </p:nvSpPr>
            <p:spPr bwMode="auto">
              <a:xfrm>
                <a:off x="9905782" y="3887311"/>
                <a:ext cx="301043" cy="43088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Ctr="1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FF846D-EF20-44AD-B38C-83C61500F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5782" y="3887311"/>
                <a:ext cx="30104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B2239D6-787D-412C-947A-AC4C54DF5E32}"/>
              </a:ext>
            </a:extLst>
          </p:cNvPr>
          <p:cNvSpPr/>
          <p:nvPr/>
        </p:nvSpPr>
        <p:spPr>
          <a:xfrm>
            <a:off x="1270885" y="1269019"/>
            <a:ext cx="7705364" cy="2532567"/>
          </a:xfrm>
          <a:custGeom>
            <a:avLst/>
            <a:gdLst>
              <a:gd name="connsiteX0" fmla="*/ 0 w 5073446"/>
              <a:gd name="connsiteY0" fmla="*/ 58994 h 2532567"/>
              <a:gd name="connsiteX1" fmla="*/ 2540937 w 5073446"/>
              <a:gd name="connsiteY1" fmla="*/ 2532509 h 2532567"/>
              <a:gd name="connsiteX2" fmla="*/ 5073446 w 5073446"/>
              <a:gd name="connsiteY2" fmla="*/ 0 h 2532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3446" h="2532567">
                <a:moveTo>
                  <a:pt x="0" y="58994"/>
                </a:moveTo>
                <a:cubicBezTo>
                  <a:pt x="847681" y="1300667"/>
                  <a:pt x="1695363" y="2542341"/>
                  <a:pt x="2540937" y="2532509"/>
                </a:cubicBezTo>
                <a:cubicBezTo>
                  <a:pt x="3386511" y="2522677"/>
                  <a:pt x="4661193" y="672807"/>
                  <a:pt x="5073446" y="0"/>
                </a:cubicBezTo>
              </a:path>
            </a:pathLst>
          </a:cu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9A7E2E-D0F3-4159-A813-79C77DB99886}"/>
              </a:ext>
            </a:extLst>
          </p:cNvPr>
          <p:cNvGrpSpPr/>
          <p:nvPr/>
        </p:nvGrpSpPr>
        <p:grpSpPr>
          <a:xfrm>
            <a:off x="1095594" y="2311699"/>
            <a:ext cx="8556706" cy="1489887"/>
            <a:chOff x="1095594" y="1567543"/>
            <a:chExt cx="8556706" cy="2234043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0ECE58-B4E8-413C-AB0D-15BB1E46E269}"/>
                </a:ext>
              </a:extLst>
            </p:cNvPr>
            <p:cNvCxnSpPr>
              <a:endCxn id="13" idx="1"/>
            </p:cNvCxnSpPr>
            <p:nvPr/>
          </p:nvCxnSpPr>
          <p:spPr>
            <a:xfrm flipV="1">
              <a:off x="1095594" y="3801528"/>
              <a:ext cx="4034373" cy="58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C8461D8-8B28-49AD-B6EC-A38312BA0A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1539" y="1567543"/>
              <a:ext cx="4530761" cy="2233985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84EC118-8FCA-48EC-ADED-8EB64BF9FD3D}"/>
              </a:ext>
            </a:extLst>
          </p:cNvPr>
          <p:cNvSpPr txBox="1"/>
          <p:nvPr/>
        </p:nvSpPr>
        <p:spPr bwMode="auto">
          <a:xfrm>
            <a:off x="5829241" y="4609826"/>
            <a:ext cx="5480661" cy="138499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dirty="0"/>
              <a:t>Adding bias allows a sum of shifted neurons </a:t>
            </a:r>
            <a:r>
              <a:rPr lang="en-US" sz="2800" dirty="0">
                <a:sym typeface="Wingdings" panose="05000000000000000000" pitchFamily="2" charset="2"/>
              </a:rPr>
              <a:t> much better approximation</a:t>
            </a:r>
            <a:endParaRPr lang="en-US" sz="2800" b="0" i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1EB0AE2-A690-4B5D-93F7-500DDC09CEF3}"/>
              </a:ext>
            </a:extLst>
          </p:cNvPr>
          <p:cNvGrpSpPr/>
          <p:nvPr/>
        </p:nvGrpSpPr>
        <p:grpSpPr>
          <a:xfrm flipH="1">
            <a:off x="609601" y="2279681"/>
            <a:ext cx="8556706" cy="1505819"/>
            <a:chOff x="1095594" y="1567543"/>
            <a:chExt cx="8556706" cy="2234043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6472368-B511-469A-A5B8-66F3A9891823}"/>
                </a:ext>
              </a:extLst>
            </p:cNvPr>
            <p:cNvCxnSpPr/>
            <p:nvPr/>
          </p:nvCxnSpPr>
          <p:spPr>
            <a:xfrm flipV="1">
              <a:off x="1095594" y="3801528"/>
              <a:ext cx="4034373" cy="58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594A97E-5894-4588-8984-0C3E26E032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1539" y="1567543"/>
              <a:ext cx="4530761" cy="223398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E9447D-3DEB-4A77-A7BC-6B6A2232ACD7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382689" y="3198293"/>
            <a:ext cx="1747278" cy="603235"/>
          </a:xfrm>
          <a:prstGeom prst="line">
            <a:avLst/>
          </a:prstGeom>
          <a:ln w="76200">
            <a:solidFill>
              <a:srgbClr val="5654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D48514-0DE5-4D76-96FE-8E7C98A7B7EE}"/>
              </a:ext>
            </a:extLst>
          </p:cNvPr>
          <p:cNvGrpSpPr/>
          <p:nvPr/>
        </p:nvGrpSpPr>
        <p:grpSpPr>
          <a:xfrm flipH="1">
            <a:off x="660870" y="2279643"/>
            <a:ext cx="8556706" cy="1513069"/>
            <a:chOff x="1095593" y="1567544"/>
            <a:chExt cx="8556706" cy="224479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09BE4D1-7199-4BBD-A3B3-145A180ED9ED}"/>
                </a:ext>
              </a:extLst>
            </p:cNvPr>
            <p:cNvCxnSpPr>
              <a:cxnSpLocks/>
            </p:cNvCxnSpPr>
            <p:nvPr/>
          </p:nvCxnSpPr>
          <p:spPr>
            <a:xfrm>
              <a:off x="1095593" y="3801587"/>
              <a:ext cx="5741564" cy="10755"/>
            </a:xfrm>
            <a:prstGeom prst="line">
              <a:avLst/>
            </a:prstGeom>
            <a:ln w="76200">
              <a:solidFill>
                <a:srgbClr val="0000FF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D762DB0-2A2D-4F54-96DE-C7086A5CA0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6256" y="1567544"/>
              <a:ext cx="2826043" cy="2244797"/>
            </a:xfrm>
            <a:prstGeom prst="line">
              <a:avLst/>
            </a:prstGeom>
            <a:ln w="76200">
              <a:solidFill>
                <a:srgbClr val="0000FF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AAF5E75-EAA9-46B3-8006-AC9AEE7B5121}"/>
              </a:ext>
            </a:extLst>
          </p:cNvPr>
          <p:cNvGrpSpPr/>
          <p:nvPr/>
        </p:nvGrpSpPr>
        <p:grpSpPr>
          <a:xfrm>
            <a:off x="909524" y="2270768"/>
            <a:ext cx="8556706" cy="1513069"/>
            <a:chOff x="1095593" y="1567544"/>
            <a:chExt cx="8556706" cy="2244798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682448-DF8D-4540-B59F-9DAD9E3C7B25}"/>
                </a:ext>
              </a:extLst>
            </p:cNvPr>
            <p:cNvCxnSpPr>
              <a:cxnSpLocks/>
            </p:cNvCxnSpPr>
            <p:nvPr/>
          </p:nvCxnSpPr>
          <p:spPr>
            <a:xfrm>
              <a:off x="1095593" y="3801587"/>
              <a:ext cx="5741564" cy="10755"/>
            </a:xfrm>
            <a:prstGeom prst="line">
              <a:avLst/>
            </a:prstGeom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C7DF525-EB54-4E97-8371-51DAFA0BA8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6256" y="1567544"/>
              <a:ext cx="2826043" cy="2244797"/>
            </a:xfrm>
            <a:prstGeom prst="line">
              <a:avLst/>
            </a:prstGeom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AF02BE-5995-4269-B347-372273D26C1C}"/>
              </a:ext>
            </a:extLst>
          </p:cNvPr>
          <p:cNvCxnSpPr>
            <a:cxnSpLocks/>
          </p:cNvCxnSpPr>
          <p:nvPr/>
        </p:nvCxnSpPr>
        <p:spPr>
          <a:xfrm>
            <a:off x="1318926" y="1229572"/>
            <a:ext cx="2077557" cy="1968207"/>
          </a:xfrm>
          <a:prstGeom prst="line">
            <a:avLst/>
          </a:prstGeom>
          <a:ln w="76200">
            <a:solidFill>
              <a:srgbClr val="5654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E097563-36A8-4C50-860F-5379F1E63DD1}"/>
              </a:ext>
            </a:extLst>
          </p:cNvPr>
          <p:cNvCxnSpPr>
            <a:cxnSpLocks/>
          </p:cNvCxnSpPr>
          <p:nvPr/>
        </p:nvCxnSpPr>
        <p:spPr>
          <a:xfrm flipH="1">
            <a:off x="5121539" y="3201104"/>
            <a:ext cx="1747278" cy="595986"/>
          </a:xfrm>
          <a:prstGeom prst="line">
            <a:avLst/>
          </a:prstGeom>
          <a:ln w="76200">
            <a:solidFill>
              <a:srgbClr val="5654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6AF5F5D-8960-4E2A-BE1C-C4BA8DEC5BC5}"/>
              </a:ext>
            </a:extLst>
          </p:cNvPr>
          <p:cNvCxnSpPr>
            <a:cxnSpLocks/>
          </p:cNvCxnSpPr>
          <p:nvPr/>
        </p:nvCxnSpPr>
        <p:spPr>
          <a:xfrm flipH="1">
            <a:off x="6862418" y="1244521"/>
            <a:ext cx="2077557" cy="1968207"/>
          </a:xfrm>
          <a:prstGeom prst="line">
            <a:avLst/>
          </a:prstGeom>
          <a:ln w="76200">
            <a:solidFill>
              <a:srgbClr val="5654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1AAAFA2-3BE4-4B65-BCBB-83A1C5338604}"/>
              </a:ext>
            </a:extLst>
          </p:cNvPr>
          <p:cNvSpPr/>
          <p:nvPr/>
        </p:nvSpPr>
        <p:spPr>
          <a:xfrm>
            <a:off x="5695717" y="957511"/>
            <a:ext cx="25426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sum of outputs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D892B74-39E0-4030-BA9E-DC4E6273E9D5}"/>
              </a:ext>
            </a:extLst>
          </p:cNvPr>
          <p:cNvCxnSpPr/>
          <p:nvPr/>
        </p:nvCxnSpPr>
        <p:spPr>
          <a:xfrm>
            <a:off x="6868817" y="1538046"/>
            <a:ext cx="1036318" cy="5225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617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102A97-1FF5-4CB7-A2BA-03FE5DCFF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example in “</a:t>
            </a:r>
            <a:r>
              <a:rPr lang="en-US" dirty="0" err="1"/>
              <a:t>one_layer_backpropagation.m</a:t>
            </a:r>
            <a:endParaRPr lang="en-US" dirty="0"/>
          </a:p>
          <a:p>
            <a:pPr lvl="1"/>
            <a:r>
              <a:rPr lang="en-US" dirty="0"/>
              <a:t>Two neurons with shift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0F43E-19B8-4EFE-8066-EF7B909909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Increasing neurons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2C24F0-F1BA-4B81-AD02-5FA826685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23" y="1371138"/>
            <a:ext cx="10764514" cy="538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4980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102A97-1FF5-4CB7-A2BA-03FE5DCFF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example in “</a:t>
            </a:r>
            <a:r>
              <a:rPr lang="en-US" dirty="0" err="1"/>
              <a:t>one_layer_backpropagation.m</a:t>
            </a:r>
            <a:endParaRPr lang="en-US" dirty="0"/>
          </a:p>
          <a:p>
            <a:pPr lvl="1"/>
            <a:r>
              <a:rPr lang="en-US" dirty="0"/>
              <a:t>20 neurons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0F43E-19B8-4EFE-8066-EF7B909909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Increasing neurons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266CC-8DD0-4EB1-A042-8B559CC49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79" y="1356948"/>
            <a:ext cx="10995963" cy="550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12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35E1CD-3B29-4522-BED7-B695FC8D4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Connections</a:t>
            </a:r>
          </a:p>
          <a:p>
            <a:pPr lvl="1"/>
            <a:r>
              <a:rPr lang="en-US" sz="4400" dirty="0"/>
              <a:t>Fully connected layers</a:t>
            </a:r>
          </a:p>
          <a:p>
            <a:pPr lvl="1"/>
            <a:r>
              <a:rPr lang="en-US" sz="4400" dirty="0"/>
              <a:t>Convolution layers</a:t>
            </a:r>
          </a:p>
          <a:p>
            <a:r>
              <a:rPr lang="en-US" sz="4800" dirty="0"/>
              <a:t>Neurons </a:t>
            </a:r>
          </a:p>
          <a:p>
            <a:pPr lvl="1"/>
            <a:r>
              <a:rPr lang="en-US" sz="4400" dirty="0"/>
              <a:t>Activation functions</a:t>
            </a:r>
          </a:p>
          <a:p>
            <a:pPr lvl="1"/>
            <a:r>
              <a:rPr lang="en-US" sz="4400" dirty="0"/>
              <a:t>Biases </a:t>
            </a:r>
          </a:p>
          <a:p>
            <a:r>
              <a:rPr lang="en-US" sz="4800" dirty="0"/>
              <a:t>Resampling</a:t>
            </a:r>
          </a:p>
          <a:p>
            <a:pPr lvl="1"/>
            <a:r>
              <a:rPr lang="en-US" sz="4400" dirty="0"/>
              <a:t>Max/Average pool</a:t>
            </a:r>
          </a:p>
          <a:p>
            <a:pPr lvl="1"/>
            <a:endParaRPr lang="en-US" sz="4400" dirty="0"/>
          </a:p>
          <a:p>
            <a:endParaRPr 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7E1BF-C6BB-4711-8C7C-99C3832859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of a network</a:t>
            </a:r>
          </a:p>
        </p:txBody>
      </p:sp>
    </p:spTree>
    <p:extLst>
      <p:ext uri="{BB962C8B-B14F-4D97-AF65-F5344CB8AC3E}">
        <p14:creationId xmlns:p14="http://schemas.microsoft.com/office/powerpoint/2010/main" val="13379176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60C8BC-0154-41D7-B8DE-3BCB102D4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 to sin(x) with single layer of 200 neurons: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204A9-5663-4727-ACE8-E64F131BEA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Fitting to complex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6BBB2D-A147-4A26-95BE-53CC40338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81" y="1246361"/>
            <a:ext cx="11013928" cy="551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527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C4FC2-E638-400B-888F-6CEDE42FF1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Neural networks are generally NOT! Independent of scaling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0240C3-5175-4CF9-8DC9-C49EBC2FC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746" y="777629"/>
            <a:ext cx="7705092" cy="586335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A6B4BD1-C843-4F8F-95F0-677C28E2C7E8}"/>
              </a:ext>
            </a:extLst>
          </p:cNvPr>
          <p:cNvCxnSpPr/>
          <p:nvPr/>
        </p:nvCxnSpPr>
        <p:spPr>
          <a:xfrm>
            <a:off x="3838794" y="2650496"/>
            <a:ext cx="2793766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DDAA9B4-9603-4B22-AF24-E96793423E8E}"/>
              </a:ext>
            </a:extLst>
          </p:cNvPr>
          <p:cNvSpPr txBox="1"/>
          <p:nvPr/>
        </p:nvSpPr>
        <p:spPr bwMode="auto">
          <a:xfrm>
            <a:off x="4548815" y="2173442"/>
            <a:ext cx="1476756" cy="9541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b="0" dirty="0"/>
              <a:t>Training Range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8D56CA-E4C9-4D35-B5AB-3643820C1630}"/>
              </a:ext>
            </a:extLst>
          </p:cNvPr>
          <p:cNvSpPr txBox="1"/>
          <p:nvPr/>
        </p:nvSpPr>
        <p:spPr bwMode="auto">
          <a:xfrm>
            <a:off x="8961838" y="2474893"/>
            <a:ext cx="2582048" cy="9541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b="0" dirty="0"/>
              <a:t>Essentially extrapolation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868497-A27D-4240-B57B-ED2791B6B98B}"/>
              </a:ext>
            </a:extLst>
          </p:cNvPr>
          <p:cNvCxnSpPr>
            <a:cxnSpLocks/>
          </p:cNvCxnSpPr>
          <p:nvPr/>
        </p:nvCxnSpPr>
        <p:spPr>
          <a:xfrm flipH="1" flipV="1">
            <a:off x="7938846" y="2603253"/>
            <a:ext cx="1275762" cy="2284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2497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9C8C4B-3C6A-4AF6-892B-EF910DA7D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 its is important to reduce the size of images before passing to next layer</a:t>
            </a:r>
          </a:p>
          <a:p>
            <a:pPr lvl="1"/>
            <a:r>
              <a:rPr lang="en-US" dirty="0"/>
              <a:t>Autoencoders, global classification</a:t>
            </a:r>
          </a:p>
          <a:p>
            <a:r>
              <a:rPr lang="en-US" dirty="0"/>
              <a:t>Max and average pooling do this: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7FB38-83AF-4DE5-900E-D21FEB2B9C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Pooling Operations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400421-FD52-4664-A624-041EAD348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646935"/>
              </p:ext>
            </p:extLst>
          </p:nvPr>
        </p:nvGraphicFramePr>
        <p:xfrm>
          <a:off x="1778094" y="3247014"/>
          <a:ext cx="2823404" cy="2906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5851">
                  <a:extLst>
                    <a:ext uri="{9D8B030D-6E8A-4147-A177-3AD203B41FA5}">
                      <a16:colId xmlns:a16="http://schemas.microsoft.com/office/drawing/2014/main" val="2427391283"/>
                    </a:ext>
                  </a:extLst>
                </a:gridCol>
                <a:gridCol w="705851">
                  <a:extLst>
                    <a:ext uri="{9D8B030D-6E8A-4147-A177-3AD203B41FA5}">
                      <a16:colId xmlns:a16="http://schemas.microsoft.com/office/drawing/2014/main" val="3994950970"/>
                    </a:ext>
                  </a:extLst>
                </a:gridCol>
                <a:gridCol w="705851">
                  <a:extLst>
                    <a:ext uri="{9D8B030D-6E8A-4147-A177-3AD203B41FA5}">
                      <a16:colId xmlns:a16="http://schemas.microsoft.com/office/drawing/2014/main" val="3359499979"/>
                    </a:ext>
                  </a:extLst>
                </a:gridCol>
                <a:gridCol w="705851">
                  <a:extLst>
                    <a:ext uri="{9D8B030D-6E8A-4147-A177-3AD203B41FA5}">
                      <a16:colId xmlns:a16="http://schemas.microsoft.com/office/drawing/2014/main" val="478583734"/>
                    </a:ext>
                  </a:extLst>
                </a:gridCol>
              </a:tblGrid>
              <a:tr h="7266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rgbClr val="2FA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rgbClr val="2FA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017220"/>
                  </a:ext>
                </a:extLst>
              </a:tr>
              <a:tr h="7266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rgbClr val="2FA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rgbClr val="2FA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720119"/>
                  </a:ext>
                </a:extLst>
              </a:tr>
              <a:tr h="7266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770905"/>
                  </a:ext>
                </a:extLst>
              </a:tr>
              <a:tr h="7266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72007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E057B97-5EA4-41BC-8198-2D83E50EA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388398"/>
              </p:ext>
            </p:extLst>
          </p:nvPr>
        </p:nvGraphicFramePr>
        <p:xfrm>
          <a:off x="8856057" y="4049972"/>
          <a:ext cx="1223414" cy="11873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707">
                  <a:extLst>
                    <a:ext uri="{9D8B030D-6E8A-4147-A177-3AD203B41FA5}">
                      <a16:colId xmlns:a16="http://schemas.microsoft.com/office/drawing/2014/main" val="2427391283"/>
                    </a:ext>
                  </a:extLst>
                </a:gridCol>
                <a:gridCol w="611707">
                  <a:extLst>
                    <a:ext uri="{9D8B030D-6E8A-4147-A177-3AD203B41FA5}">
                      <a16:colId xmlns:a16="http://schemas.microsoft.com/office/drawing/2014/main" val="3359499979"/>
                    </a:ext>
                  </a:extLst>
                </a:gridCol>
              </a:tblGrid>
              <a:tr h="593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rgbClr val="2FA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017220"/>
                  </a:ext>
                </a:extLst>
              </a:tr>
              <a:tr h="5936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770905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D076FE-B323-418A-9732-9932B6F123DF}"/>
              </a:ext>
            </a:extLst>
          </p:cNvPr>
          <p:cNvCxnSpPr>
            <a:cxnSpLocks/>
          </p:cNvCxnSpPr>
          <p:nvPr/>
        </p:nvCxnSpPr>
        <p:spPr>
          <a:xfrm>
            <a:off x="4976528" y="4687654"/>
            <a:ext cx="3526971" cy="0"/>
          </a:xfrm>
          <a:prstGeom prst="straightConnector1">
            <a:avLst/>
          </a:prstGeom>
          <a:ln w="762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CF42FA-B057-45EA-9BCE-9BBA8F5D635B}"/>
              </a:ext>
            </a:extLst>
          </p:cNvPr>
          <p:cNvSpPr txBox="1"/>
          <p:nvPr/>
        </p:nvSpPr>
        <p:spPr bwMode="auto">
          <a:xfrm>
            <a:off x="8176740" y="3429000"/>
            <a:ext cx="2582048" cy="5232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b="0" dirty="0"/>
              <a:t>Output (2x2)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340BEF-4F51-4D8E-A524-B7CFE889ED17}"/>
              </a:ext>
            </a:extLst>
          </p:cNvPr>
          <p:cNvSpPr txBox="1"/>
          <p:nvPr/>
        </p:nvSpPr>
        <p:spPr bwMode="auto">
          <a:xfrm>
            <a:off x="1822993" y="2674918"/>
            <a:ext cx="2582048" cy="5232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b="0" dirty="0"/>
              <a:t>Input (4x4)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55D85F-51E4-4FCD-A27C-CA6B0C1A75AA}"/>
              </a:ext>
            </a:extLst>
          </p:cNvPr>
          <p:cNvSpPr/>
          <p:nvPr/>
        </p:nvSpPr>
        <p:spPr>
          <a:xfrm>
            <a:off x="6537047" y="1589388"/>
            <a:ext cx="56114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err="1">
                <a:solidFill>
                  <a:srgbClr val="333333"/>
                </a:solidFill>
                <a:latin typeface="Consolas" panose="020B0609020204030204" pitchFamily="49" charset="0"/>
              </a:rPr>
              <a:t>Keras</a:t>
            </a:r>
            <a:r>
              <a:rPr lang="en-US" b="1" u="sng" dirty="0">
                <a:solidFill>
                  <a:srgbClr val="333333"/>
                </a:solidFill>
                <a:latin typeface="Consolas" panose="020B0609020204030204" pitchFamily="49" charset="0"/>
              </a:rPr>
              <a:t> Code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keras.layers.MaxPooling2D(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pool_size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=(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), strides=</a:t>
            </a: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None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padding=</a:t>
            </a:r>
            <a:r>
              <a:rPr lang="en-US" dirty="0">
                <a:solidFill>
                  <a:srgbClr val="DD1144"/>
                </a:solidFill>
                <a:latin typeface="Consolas" panose="020B0609020204030204" pitchFamily="49" charset="0"/>
              </a:rPr>
              <a:t>'valid'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data_format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None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B5E35B-902D-4152-9F0B-ED985C06C281}"/>
              </a:ext>
            </a:extLst>
          </p:cNvPr>
          <p:cNvSpPr txBox="1"/>
          <p:nvPr/>
        </p:nvSpPr>
        <p:spPr bwMode="auto">
          <a:xfrm>
            <a:off x="5382787" y="3927102"/>
            <a:ext cx="2582048" cy="5232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b="0" dirty="0"/>
              <a:t>Max Pool</a:t>
            </a:r>
          </a:p>
        </p:txBody>
      </p:sp>
    </p:spTree>
    <p:extLst>
      <p:ext uri="{BB962C8B-B14F-4D97-AF65-F5344CB8AC3E}">
        <p14:creationId xmlns:p14="http://schemas.microsoft.com/office/powerpoint/2010/main" val="10039590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87F94-6EDA-4DEF-AB60-3B4FE9957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Put together a network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1851F7-F9F3-4075-993E-6B93F4BBD8CA}"/>
              </a:ext>
            </a:extLst>
          </p:cNvPr>
          <p:cNvSpPr/>
          <p:nvPr/>
        </p:nvSpPr>
        <p:spPr>
          <a:xfrm>
            <a:off x="846979" y="2507226"/>
            <a:ext cx="1175657" cy="13989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977583-CE8F-450E-B760-487A069EC843}"/>
              </a:ext>
            </a:extLst>
          </p:cNvPr>
          <p:cNvSpPr/>
          <p:nvPr/>
        </p:nvSpPr>
        <p:spPr>
          <a:xfrm>
            <a:off x="606790" y="2705276"/>
            <a:ext cx="1175657" cy="139899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BF44DF-59C1-423B-AC8E-86B0D64BBC84}"/>
              </a:ext>
            </a:extLst>
          </p:cNvPr>
          <p:cNvSpPr/>
          <p:nvPr/>
        </p:nvSpPr>
        <p:spPr>
          <a:xfrm>
            <a:off x="366601" y="2903326"/>
            <a:ext cx="1175657" cy="139899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8BB33-D1B8-474B-B901-68C3B57F08F0}"/>
              </a:ext>
            </a:extLst>
          </p:cNvPr>
          <p:cNvSpPr txBox="1"/>
          <p:nvPr/>
        </p:nvSpPr>
        <p:spPr bwMode="auto">
          <a:xfrm>
            <a:off x="-222820" y="1791864"/>
            <a:ext cx="2582048" cy="5232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b="0" dirty="0"/>
              <a:t>Input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A8E2C7-F52A-436B-8DE9-4B877940AA0A}"/>
              </a:ext>
            </a:extLst>
          </p:cNvPr>
          <p:cNvSpPr/>
          <p:nvPr/>
        </p:nvSpPr>
        <p:spPr>
          <a:xfrm>
            <a:off x="639818" y="4358251"/>
            <a:ext cx="11095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400" i="1" dirty="0"/>
              <a:t>NxNx3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0AF56D-0C83-4F7A-94C0-F1006831B8FE}"/>
              </a:ext>
            </a:extLst>
          </p:cNvPr>
          <p:cNvSpPr/>
          <p:nvPr/>
        </p:nvSpPr>
        <p:spPr>
          <a:xfrm>
            <a:off x="5065720" y="2447180"/>
            <a:ext cx="1175657" cy="1398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7886D4-D9EE-43BB-9EC8-8D63CA4A3A13}"/>
              </a:ext>
            </a:extLst>
          </p:cNvPr>
          <p:cNvSpPr/>
          <p:nvPr/>
        </p:nvSpPr>
        <p:spPr>
          <a:xfrm>
            <a:off x="4968801" y="2531456"/>
            <a:ext cx="1175657" cy="13989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CCC173-4C66-4224-B136-4FC799285312}"/>
              </a:ext>
            </a:extLst>
          </p:cNvPr>
          <p:cNvSpPr/>
          <p:nvPr/>
        </p:nvSpPr>
        <p:spPr>
          <a:xfrm>
            <a:off x="4871882" y="2615732"/>
            <a:ext cx="1175657" cy="13989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5AE5AE-6E1B-4D2D-B42F-FC077D03E576}"/>
              </a:ext>
            </a:extLst>
          </p:cNvPr>
          <p:cNvSpPr/>
          <p:nvPr/>
        </p:nvSpPr>
        <p:spPr>
          <a:xfrm>
            <a:off x="4779180" y="2705277"/>
            <a:ext cx="1175657" cy="1398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B4D742-CFF3-4CD2-991E-524A196C3D97}"/>
              </a:ext>
            </a:extLst>
          </p:cNvPr>
          <p:cNvSpPr/>
          <p:nvPr/>
        </p:nvSpPr>
        <p:spPr>
          <a:xfrm>
            <a:off x="4682261" y="2789553"/>
            <a:ext cx="1175657" cy="13989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DE3933F-8E1B-4068-9534-59A01355ABB6}"/>
              </a:ext>
            </a:extLst>
          </p:cNvPr>
          <p:cNvSpPr/>
          <p:nvPr/>
        </p:nvSpPr>
        <p:spPr>
          <a:xfrm>
            <a:off x="4585342" y="2873829"/>
            <a:ext cx="1175657" cy="13989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3DFD2D-3A35-433F-80AB-AEBAF9F90905}"/>
              </a:ext>
            </a:extLst>
          </p:cNvPr>
          <p:cNvSpPr txBox="1"/>
          <p:nvPr/>
        </p:nvSpPr>
        <p:spPr bwMode="auto">
          <a:xfrm>
            <a:off x="4218038" y="1113336"/>
            <a:ext cx="2582048" cy="116955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b="0" dirty="0"/>
              <a:t>Hidden Layer</a:t>
            </a:r>
          </a:p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dirty="0"/>
              <a:t>“feature maps”</a:t>
            </a:r>
            <a:endParaRPr lang="en-US" sz="2800" b="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5389937-3A7E-4FCE-B56F-6F5D12D913CC}"/>
              </a:ext>
            </a:extLst>
          </p:cNvPr>
          <p:cNvSpPr/>
          <p:nvPr/>
        </p:nvSpPr>
        <p:spPr>
          <a:xfrm>
            <a:off x="4681858" y="4389267"/>
            <a:ext cx="12811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400" i="1" dirty="0"/>
              <a:t>NxNx10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1B2B6B1-D79E-4496-8516-72007161C6B2}"/>
              </a:ext>
            </a:extLst>
          </p:cNvPr>
          <p:cNvSpPr/>
          <p:nvPr/>
        </p:nvSpPr>
        <p:spPr>
          <a:xfrm>
            <a:off x="2473142" y="3060099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10 - 3x3 Conv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06D84D0-27D4-45FF-B4CA-A286327C53BB}"/>
              </a:ext>
            </a:extLst>
          </p:cNvPr>
          <p:cNvCxnSpPr/>
          <p:nvPr/>
        </p:nvCxnSpPr>
        <p:spPr>
          <a:xfrm>
            <a:off x="2182761" y="3489048"/>
            <a:ext cx="2208743" cy="0"/>
          </a:xfrm>
          <a:prstGeom prst="straightConnector1">
            <a:avLst/>
          </a:prstGeom>
          <a:ln w="762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A1E73FD-4829-4172-8EAF-E91CDB65E156}"/>
              </a:ext>
            </a:extLst>
          </p:cNvPr>
          <p:cNvSpPr/>
          <p:nvPr/>
        </p:nvSpPr>
        <p:spPr>
          <a:xfrm>
            <a:off x="6306669" y="4712387"/>
            <a:ext cx="2727029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600" i="1" dirty="0"/>
              <a:t>9 weights per kernel, </a:t>
            </a:r>
          </a:p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600" i="1" dirty="0"/>
              <a:t>10 kernels per input,</a:t>
            </a:r>
          </a:p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600" i="1" dirty="0"/>
              <a:t>1 bias terms per output</a:t>
            </a:r>
          </a:p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600" i="1" dirty="0"/>
              <a:t>10 outputs</a:t>
            </a:r>
          </a:p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600" i="1" dirty="0"/>
              <a:t>(9*10+1)*10=910 unknowns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9152AD2-FF8E-4E6F-9F41-ED3F41A2753D}"/>
              </a:ext>
            </a:extLst>
          </p:cNvPr>
          <p:cNvSpPr/>
          <p:nvPr/>
        </p:nvSpPr>
        <p:spPr>
          <a:xfrm>
            <a:off x="4459628" y="2958105"/>
            <a:ext cx="1175657" cy="1398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0433FEC-84FC-4EB5-88D9-0F6EC73530DF}"/>
              </a:ext>
            </a:extLst>
          </p:cNvPr>
          <p:cNvSpPr/>
          <p:nvPr/>
        </p:nvSpPr>
        <p:spPr>
          <a:xfrm>
            <a:off x="9439674" y="2447180"/>
            <a:ext cx="1175657" cy="1398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2A95A5-1FC6-4F3C-8D10-FD94B2023EE7}"/>
              </a:ext>
            </a:extLst>
          </p:cNvPr>
          <p:cNvSpPr/>
          <p:nvPr/>
        </p:nvSpPr>
        <p:spPr>
          <a:xfrm>
            <a:off x="9342755" y="2531456"/>
            <a:ext cx="1175657" cy="13989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42D4E84-7C60-4694-B5B7-4FEA9867107B}"/>
              </a:ext>
            </a:extLst>
          </p:cNvPr>
          <p:cNvSpPr/>
          <p:nvPr/>
        </p:nvSpPr>
        <p:spPr>
          <a:xfrm>
            <a:off x="9245836" y="2615732"/>
            <a:ext cx="1175657" cy="13989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46D47F9-130E-4CF4-A0AC-A22F8B62680B}"/>
              </a:ext>
            </a:extLst>
          </p:cNvPr>
          <p:cNvSpPr/>
          <p:nvPr/>
        </p:nvSpPr>
        <p:spPr>
          <a:xfrm>
            <a:off x="9153134" y="2705277"/>
            <a:ext cx="1175657" cy="1398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7D165D6-FF8F-425C-B944-93E572B2FC8D}"/>
              </a:ext>
            </a:extLst>
          </p:cNvPr>
          <p:cNvSpPr/>
          <p:nvPr/>
        </p:nvSpPr>
        <p:spPr>
          <a:xfrm>
            <a:off x="9056215" y="2789553"/>
            <a:ext cx="1175657" cy="13989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D23AB76-CC55-42EB-A011-61E3197918AA}"/>
              </a:ext>
            </a:extLst>
          </p:cNvPr>
          <p:cNvSpPr/>
          <p:nvPr/>
        </p:nvSpPr>
        <p:spPr>
          <a:xfrm>
            <a:off x="8959296" y="2873829"/>
            <a:ext cx="1175657" cy="13989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7AC55EA-3A61-43C0-8677-2C26918C3C62}"/>
              </a:ext>
            </a:extLst>
          </p:cNvPr>
          <p:cNvSpPr/>
          <p:nvPr/>
        </p:nvSpPr>
        <p:spPr>
          <a:xfrm>
            <a:off x="9055812" y="4389267"/>
            <a:ext cx="12811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400" i="1" dirty="0"/>
              <a:t>NxNx10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E17B68A-A1B0-4F52-8F80-A34B3FBD0A20}"/>
              </a:ext>
            </a:extLst>
          </p:cNvPr>
          <p:cNvSpPr/>
          <p:nvPr/>
        </p:nvSpPr>
        <p:spPr>
          <a:xfrm>
            <a:off x="6812018" y="3046285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10 - 3x3 Conv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910FFB9-7AF1-44EB-BD03-0725D6B3666A}"/>
              </a:ext>
            </a:extLst>
          </p:cNvPr>
          <p:cNvCxnSpPr/>
          <p:nvPr/>
        </p:nvCxnSpPr>
        <p:spPr>
          <a:xfrm>
            <a:off x="6556715" y="3489048"/>
            <a:ext cx="2208743" cy="0"/>
          </a:xfrm>
          <a:prstGeom prst="straightConnector1">
            <a:avLst/>
          </a:prstGeom>
          <a:ln w="762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33A0261-25F7-4DCA-BF94-790EB483AE76}"/>
              </a:ext>
            </a:extLst>
          </p:cNvPr>
          <p:cNvSpPr/>
          <p:nvPr/>
        </p:nvSpPr>
        <p:spPr>
          <a:xfrm>
            <a:off x="8833582" y="2958105"/>
            <a:ext cx="1175657" cy="1398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A989ABE-F736-4ED9-AB10-C2C50681C245}"/>
              </a:ext>
            </a:extLst>
          </p:cNvPr>
          <p:cNvSpPr/>
          <p:nvPr/>
        </p:nvSpPr>
        <p:spPr>
          <a:xfrm>
            <a:off x="1993081" y="4712387"/>
            <a:ext cx="2613216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600" i="1" dirty="0"/>
              <a:t>9 weights per kernel,</a:t>
            </a:r>
          </a:p>
          <a:p>
            <a:pPr algn="ctr">
              <a:spcBef>
                <a:spcPct val="50000"/>
              </a:spcBef>
            </a:pPr>
            <a:r>
              <a:rPr lang="en-US" sz="1600" i="1" dirty="0"/>
              <a:t>3 kernels per input,</a:t>
            </a:r>
          </a:p>
          <a:p>
            <a:pPr algn="ctr">
              <a:spcBef>
                <a:spcPct val="50000"/>
              </a:spcBef>
            </a:pPr>
            <a:r>
              <a:rPr lang="en-US" sz="1600" i="1" dirty="0"/>
              <a:t>1 bias terms per output</a:t>
            </a:r>
          </a:p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600" i="1" dirty="0"/>
              <a:t>10 outputs </a:t>
            </a:r>
          </a:p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600" i="1" dirty="0"/>
              <a:t>(9*3+1)*10=280 unknowns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84F582-4192-483C-9168-10017D26A165}"/>
              </a:ext>
            </a:extLst>
          </p:cNvPr>
          <p:cNvSpPr txBox="1"/>
          <p:nvPr/>
        </p:nvSpPr>
        <p:spPr bwMode="auto">
          <a:xfrm>
            <a:off x="8494277" y="1166281"/>
            <a:ext cx="2872611" cy="116955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b="0" dirty="0"/>
              <a:t>Hidden Layer 2</a:t>
            </a:r>
          </a:p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dirty="0"/>
              <a:t>“feature maps”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28633590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B3D5B-1AB5-495A-B7A7-BF7DA78ED2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Putting together a network for classification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A0F42E-8197-4453-8A43-EAF0E6056BD9}"/>
              </a:ext>
            </a:extLst>
          </p:cNvPr>
          <p:cNvSpPr/>
          <p:nvPr/>
        </p:nvSpPr>
        <p:spPr>
          <a:xfrm>
            <a:off x="1308698" y="2468826"/>
            <a:ext cx="1175657" cy="1398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E02C75-699F-438B-B5AD-56FD30B6BCF6}"/>
              </a:ext>
            </a:extLst>
          </p:cNvPr>
          <p:cNvSpPr/>
          <p:nvPr/>
        </p:nvSpPr>
        <p:spPr>
          <a:xfrm>
            <a:off x="1211779" y="2553102"/>
            <a:ext cx="1175657" cy="13989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AF4709-7B2F-4D4A-938A-2E4CBF509466}"/>
              </a:ext>
            </a:extLst>
          </p:cNvPr>
          <p:cNvSpPr/>
          <p:nvPr/>
        </p:nvSpPr>
        <p:spPr>
          <a:xfrm>
            <a:off x="1114860" y="2637378"/>
            <a:ext cx="1175657" cy="13989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38A738-F908-4432-9FAB-E6448D77922F}"/>
              </a:ext>
            </a:extLst>
          </p:cNvPr>
          <p:cNvSpPr/>
          <p:nvPr/>
        </p:nvSpPr>
        <p:spPr>
          <a:xfrm>
            <a:off x="1022158" y="2726923"/>
            <a:ext cx="1175657" cy="1398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FE13E8-B731-4B5D-9252-4650A4735146}"/>
              </a:ext>
            </a:extLst>
          </p:cNvPr>
          <p:cNvSpPr/>
          <p:nvPr/>
        </p:nvSpPr>
        <p:spPr>
          <a:xfrm>
            <a:off x="925239" y="2811199"/>
            <a:ext cx="1175657" cy="13989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75DD6F-B6C7-4E46-9033-E6FE5BC9C111}"/>
              </a:ext>
            </a:extLst>
          </p:cNvPr>
          <p:cNvSpPr/>
          <p:nvPr/>
        </p:nvSpPr>
        <p:spPr>
          <a:xfrm>
            <a:off x="828320" y="2895475"/>
            <a:ext cx="1175657" cy="13989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CA4FDA-57CA-4146-BF0B-B7F0503ABDDB}"/>
              </a:ext>
            </a:extLst>
          </p:cNvPr>
          <p:cNvSpPr/>
          <p:nvPr/>
        </p:nvSpPr>
        <p:spPr>
          <a:xfrm>
            <a:off x="924836" y="4410913"/>
            <a:ext cx="12811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400" i="1" dirty="0"/>
              <a:t>NxNx10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F418FB-D549-4EBC-BDD2-F3F90E324D8A}"/>
              </a:ext>
            </a:extLst>
          </p:cNvPr>
          <p:cNvSpPr/>
          <p:nvPr/>
        </p:nvSpPr>
        <p:spPr>
          <a:xfrm>
            <a:off x="702606" y="2979751"/>
            <a:ext cx="1175657" cy="1398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3603B7-3AC9-45B5-A3CD-AF0AFEFCA181}"/>
              </a:ext>
            </a:extLst>
          </p:cNvPr>
          <p:cNvSpPr txBox="1"/>
          <p:nvPr/>
        </p:nvSpPr>
        <p:spPr bwMode="auto">
          <a:xfrm>
            <a:off x="363301" y="1187927"/>
            <a:ext cx="2872611" cy="116955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b="0" dirty="0"/>
              <a:t>Hidden Layer 2</a:t>
            </a:r>
          </a:p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dirty="0"/>
              <a:t>“feature maps”</a:t>
            </a:r>
            <a:endParaRPr lang="en-US" sz="2800" b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3C6C26-26B6-4BD4-A2F3-F6087F8EEF7F}"/>
              </a:ext>
            </a:extLst>
          </p:cNvPr>
          <p:cNvSpPr txBox="1"/>
          <p:nvPr/>
        </p:nvSpPr>
        <p:spPr bwMode="auto">
          <a:xfrm>
            <a:off x="4815308" y="1547965"/>
            <a:ext cx="1668673" cy="5232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b="0" dirty="0"/>
              <a:t>Dense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1CE7C1-9AA6-42C7-9803-2C77B31B5647}"/>
              </a:ext>
            </a:extLst>
          </p:cNvPr>
          <p:cNvSpPr/>
          <p:nvPr/>
        </p:nvSpPr>
        <p:spPr>
          <a:xfrm>
            <a:off x="3156787" y="2521990"/>
            <a:ext cx="1819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Flatten + Dense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Output=2048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01D75DC-025B-41D3-A63D-B97603FE5246}"/>
              </a:ext>
            </a:extLst>
          </p:cNvPr>
          <p:cNvCxnSpPr/>
          <p:nvPr/>
        </p:nvCxnSpPr>
        <p:spPr>
          <a:xfrm>
            <a:off x="2980609" y="3295789"/>
            <a:ext cx="2208743" cy="0"/>
          </a:xfrm>
          <a:prstGeom prst="straightConnector1">
            <a:avLst/>
          </a:prstGeom>
          <a:ln w="762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8A97AB4-7475-4216-BF0D-E6CC3D770BE1}"/>
              </a:ext>
            </a:extLst>
          </p:cNvPr>
          <p:cNvSpPr/>
          <p:nvPr/>
        </p:nvSpPr>
        <p:spPr>
          <a:xfrm>
            <a:off x="5498090" y="2191766"/>
            <a:ext cx="187515" cy="2383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D46B4C-8537-41B5-8E85-87F6D93FA6FB}"/>
              </a:ext>
            </a:extLst>
          </p:cNvPr>
          <p:cNvSpPr/>
          <p:nvPr/>
        </p:nvSpPr>
        <p:spPr>
          <a:xfrm>
            <a:off x="4993767" y="4627520"/>
            <a:ext cx="11961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400" i="1" dirty="0"/>
              <a:t>2048x1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1D2025-9D71-4293-9455-3EF68292C574}"/>
              </a:ext>
            </a:extLst>
          </p:cNvPr>
          <p:cNvSpPr/>
          <p:nvPr/>
        </p:nvSpPr>
        <p:spPr>
          <a:xfrm>
            <a:off x="6156122" y="2540340"/>
            <a:ext cx="15247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Dense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Output=2048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F111C5-C763-4A39-BF2F-2BC81EC23D5E}"/>
              </a:ext>
            </a:extLst>
          </p:cNvPr>
          <p:cNvCxnSpPr/>
          <p:nvPr/>
        </p:nvCxnSpPr>
        <p:spPr>
          <a:xfrm>
            <a:off x="5814138" y="3295789"/>
            <a:ext cx="2208743" cy="0"/>
          </a:xfrm>
          <a:prstGeom prst="straightConnector1">
            <a:avLst/>
          </a:prstGeom>
          <a:ln w="762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872FA8C-48DC-4947-8A14-25A756FB0764}"/>
              </a:ext>
            </a:extLst>
          </p:cNvPr>
          <p:cNvSpPr/>
          <p:nvPr/>
        </p:nvSpPr>
        <p:spPr>
          <a:xfrm>
            <a:off x="8247620" y="2191766"/>
            <a:ext cx="187515" cy="2383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184687-9334-44FF-97DA-0E08F0991696}"/>
              </a:ext>
            </a:extLst>
          </p:cNvPr>
          <p:cNvSpPr/>
          <p:nvPr/>
        </p:nvSpPr>
        <p:spPr>
          <a:xfrm>
            <a:off x="7743296" y="4627519"/>
            <a:ext cx="11961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400" i="1" dirty="0"/>
              <a:t>2048x1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133179-6934-4D70-A972-5462E57BD0EC}"/>
              </a:ext>
            </a:extLst>
          </p:cNvPr>
          <p:cNvSpPr txBox="1"/>
          <p:nvPr/>
        </p:nvSpPr>
        <p:spPr bwMode="auto">
          <a:xfrm>
            <a:off x="7507039" y="1511092"/>
            <a:ext cx="1668673" cy="5232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b="0" dirty="0"/>
              <a:t>Dense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0FDC2C-09B6-4DD4-9283-AF513D9FA969}"/>
              </a:ext>
            </a:extLst>
          </p:cNvPr>
          <p:cNvSpPr txBox="1"/>
          <p:nvPr/>
        </p:nvSpPr>
        <p:spPr bwMode="auto">
          <a:xfrm>
            <a:off x="10180388" y="987001"/>
            <a:ext cx="1831849" cy="16004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b="0" dirty="0"/>
              <a:t>Class</a:t>
            </a:r>
            <a:r>
              <a:rPr lang="en-US" sz="2800" dirty="0"/>
              <a:t> Likelihood</a:t>
            </a:r>
          </a:p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dirty="0"/>
              <a:t>(</a:t>
            </a:r>
            <a:r>
              <a:rPr lang="en-US" sz="2800" dirty="0" err="1"/>
              <a:t>softmax</a:t>
            </a:r>
            <a:r>
              <a:rPr lang="en-US" sz="2800" dirty="0"/>
              <a:t>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D7C42C-7406-4B1E-BBD6-CB690DF28218}"/>
              </a:ext>
            </a:extLst>
          </p:cNvPr>
          <p:cNvCxnSpPr/>
          <p:nvPr/>
        </p:nvCxnSpPr>
        <p:spPr>
          <a:xfrm>
            <a:off x="8524329" y="3337838"/>
            <a:ext cx="2208743" cy="0"/>
          </a:xfrm>
          <a:prstGeom prst="straightConnector1">
            <a:avLst/>
          </a:prstGeom>
          <a:ln w="762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021E03D-E0C0-47AD-97D6-B6C1D1882D60}"/>
              </a:ext>
            </a:extLst>
          </p:cNvPr>
          <p:cNvSpPr/>
          <p:nvPr/>
        </p:nvSpPr>
        <p:spPr>
          <a:xfrm>
            <a:off x="11002557" y="2819572"/>
            <a:ext cx="187515" cy="10734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50E19E-23BC-4B49-889A-CF5D89D2E83B}"/>
              </a:ext>
            </a:extLst>
          </p:cNvPr>
          <p:cNvSpPr/>
          <p:nvPr/>
        </p:nvSpPr>
        <p:spPr>
          <a:xfrm>
            <a:off x="10669754" y="4033575"/>
            <a:ext cx="853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400" i="1" dirty="0"/>
              <a:t>10x1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C9BC29-5B7E-4246-B108-E82A6E5D50F3}"/>
              </a:ext>
            </a:extLst>
          </p:cNvPr>
          <p:cNvSpPr/>
          <p:nvPr/>
        </p:nvSpPr>
        <p:spPr>
          <a:xfrm>
            <a:off x="8974616" y="2587439"/>
            <a:ext cx="12682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Dense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Output=10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7687DF-19F9-4313-9397-0D1D12F77B53}"/>
              </a:ext>
            </a:extLst>
          </p:cNvPr>
          <p:cNvSpPr/>
          <p:nvPr/>
        </p:nvSpPr>
        <p:spPr>
          <a:xfrm>
            <a:off x="2370143" y="4842313"/>
            <a:ext cx="2521844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600" i="1" dirty="0"/>
              <a:t>10N</a:t>
            </a:r>
            <a:r>
              <a:rPr lang="en-US" sz="1600" i="1" baseline="30000" dirty="0"/>
              <a:t>2</a:t>
            </a:r>
            <a:r>
              <a:rPr lang="en-US" sz="1600" i="1" dirty="0"/>
              <a:t> weights output,</a:t>
            </a:r>
          </a:p>
          <a:p>
            <a:pPr algn="ctr">
              <a:spcBef>
                <a:spcPct val="50000"/>
              </a:spcBef>
            </a:pPr>
            <a:r>
              <a:rPr lang="en-US" sz="1600" i="1" dirty="0"/>
              <a:t>1 bias terms per output</a:t>
            </a:r>
          </a:p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600" i="1" dirty="0"/>
              <a:t>2048 outputs</a:t>
            </a:r>
          </a:p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600" i="1" dirty="0"/>
              <a:t>(10N</a:t>
            </a:r>
            <a:r>
              <a:rPr lang="en-US" sz="1600" i="1" baseline="30000" dirty="0"/>
              <a:t>2</a:t>
            </a:r>
            <a:r>
              <a:rPr lang="en-US" sz="1600" i="1" dirty="0"/>
              <a:t>+1)*2048 unknowns</a:t>
            </a:r>
          </a:p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600" i="1" dirty="0"/>
              <a:t>if N=128 </a:t>
            </a:r>
            <a:r>
              <a:rPr lang="en-US" sz="1600" i="1" dirty="0">
                <a:sym typeface="Wingdings" panose="05000000000000000000" pitchFamily="2" charset="2"/>
              </a:rPr>
              <a:t> </a:t>
            </a:r>
            <a:r>
              <a:rPr lang="en-US" sz="1600" b="1" dirty="0"/>
              <a:t>335,546,368!</a:t>
            </a:r>
            <a:endParaRPr lang="en-US" sz="1600" b="1" i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0856EE-FD9E-44B7-A4F0-A34D23CEF8D3}"/>
              </a:ext>
            </a:extLst>
          </p:cNvPr>
          <p:cNvSpPr/>
          <p:nvPr/>
        </p:nvSpPr>
        <p:spPr>
          <a:xfrm>
            <a:off x="5723371" y="5149716"/>
            <a:ext cx="252665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600" i="1" dirty="0"/>
              <a:t>2048 weights output,</a:t>
            </a:r>
          </a:p>
          <a:p>
            <a:pPr algn="ctr">
              <a:spcBef>
                <a:spcPct val="50000"/>
              </a:spcBef>
            </a:pPr>
            <a:r>
              <a:rPr lang="en-US" sz="1600" i="1" dirty="0"/>
              <a:t>1 bias terms per output</a:t>
            </a:r>
          </a:p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600" i="1" dirty="0"/>
              <a:t>2048 outputs</a:t>
            </a:r>
          </a:p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600" i="1" dirty="0"/>
              <a:t>(2048+1)*2048 unknowns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96CF4EC-F50B-4344-A235-979987B7AEF0}"/>
              </a:ext>
            </a:extLst>
          </p:cNvPr>
          <p:cNvSpPr/>
          <p:nvPr/>
        </p:nvSpPr>
        <p:spPr>
          <a:xfrm>
            <a:off x="8999800" y="5109415"/>
            <a:ext cx="228620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600" i="1" dirty="0"/>
              <a:t>2048 weights output,</a:t>
            </a:r>
          </a:p>
          <a:p>
            <a:pPr algn="ctr">
              <a:spcBef>
                <a:spcPct val="50000"/>
              </a:spcBef>
            </a:pPr>
            <a:r>
              <a:rPr lang="en-US" sz="1600" i="1" dirty="0"/>
              <a:t>1 bias terms per output</a:t>
            </a:r>
          </a:p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600" i="1" dirty="0"/>
              <a:t>10 outputs</a:t>
            </a:r>
          </a:p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600" i="1" dirty="0"/>
              <a:t>(2048+1)*10 unknowns</a:t>
            </a:r>
          </a:p>
        </p:txBody>
      </p:sp>
    </p:spTree>
    <p:extLst>
      <p:ext uri="{BB962C8B-B14F-4D97-AF65-F5344CB8AC3E}">
        <p14:creationId xmlns:p14="http://schemas.microsoft.com/office/powerpoint/2010/main" val="37242787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ED52C9-61B0-4255-A49E-0F5A9983B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Softmax</a:t>
            </a:r>
            <a:r>
              <a:rPr lang="en-US" sz="3600" dirty="0"/>
              <a:t> is an activation function but operates on the whole layer: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lvl="1"/>
            <a:r>
              <a:rPr lang="en-US" sz="3200" dirty="0"/>
              <a:t>Sum of layer adds to 1</a:t>
            </a:r>
          </a:p>
          <a:p>
            <a:pPr lvl="1"/>
            <a:r>
              <a:rPr lang="en-US" sz="3200" dirty="0"/>
              <a:t>Each value between 0 and 1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lvl="1"/>
            <a:endParaRPr lang="en-US" sz="3200" dirty="0"/>
          </a:p>
          <a:p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265C4-FC81-484C-8814-BA5C95AC7B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8BA2CF-B5ED-41BF-ADD3-EF3E62994969}"/>
                  </a:ext>
                </a:extLst>
              </p:cNvPr>
              <p:cNvSpPr txBox="1"/>
              <p:nvPr/>
            </p:nvSpPr>
            <p:spPr bwMode="auto">
              <a:xfrm>
                <a:off x="3155524" y="2355164"/>
                <a:ext cx="4337887" cy="113729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Ctr="1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</m:sSubSup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3200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8BA2CF-B5ED-41BF-ADD3-EF3E62994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55524" y="2355164"/>
                <a:ext cx="4337887" cy="11372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1894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B3D5B-1AB5-495A-B7A7-BF7DA78ED2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Putting together a network for classification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A0F42E-8197-4453-8A43-EAF0E6056BD9}"/>
              </a:ext>
            </a:extLst>
          </p:cNvPr>
          <p:cNvSpPr/>
          <p:nvPr/>
        </p:nvSpPr>
        <p:spPr>
          <a:xfrm>
            <a:off x="1308698" y="2468826"/>
            <a:ext cx="1175657" cy="1398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E02C75-699F-438B-B5AD-56FD30B6BCF6}"/>
              </a:ext>
            </a:extLst>
          </p:cNvPr>
          <p:cNvSpPr/>
          <p:nvPr/>
        </p:nvSpPr>
        <p:spPr>
          <a:xfrm>
            <a:off x="1211779" y="2553102"/>
            <a:ext cx="1175657" cy="13989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AF4709-7B2F-4D4A-938A-2E4CBF509466}"/>
              </a:ext>
            </a:extLst>
          </p:cNvPr>
          <p:cNvSpPr/>
          <p:nvPr/>
        </p:nvSpPr>
        <p:spPr>
          <a:xfrm>
            <a:off x="1114860" y="2637378"/>
            <a:ext cx="1175657" cy="13989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38A738-F908-4432-9FAB-E6448D77922F}"/>
              </a:ext>
            </a:extLst>
          </p:cNvPr>
          <p:cNvSpPr/>
          <p:nvPr/>
        </p:nvSpPr>
        <p:spPr>
          <a:xfrm>
            <a:off x="1022158" y="2726923"/>
            <a:ext cx="1175657" cy="1398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FE13E8-B731-4B5D-9252-4650A4735146}"/>
              </a:ext>
            </a:extLst>
          </p:cNvPr>
          <p:cNvSpPr/>
          <p:nvPr/>
        </p:nvSpPr>
        <p:spPr>
          <a:xfrm>
            <a:off x="925239" y="2811199"/>
            <a:ext cx="1175657" cy="13989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75DD6F-B6C7-4E46-9033-E6FE5BC9C111}"/>
              </a:ext>
            </a:extLst>
          </p:cNvPr>
          <p:cNvSpPr/>
          <p:nvPr/>
        </p:nvSpPr>
        <p:spPr>
          <a:xfrm>
            <a:off x="828320" y="2895475"/>
            <a:ext cx="1175657" cy="13989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CA4FDA-57CA-4146-BF0B-B7F0503ABDDB}"/>
              </a:ext>
            </a:extLst>
          </p:cNvPr>
          <p:cNvSpPr/>
          <p:nvPr/>
        </p:nvSpPr>
        <p:spPr>
          <a:xfrm>
            <a:off x="924836" y="4410913"/>
            <a:ext cx="12811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400" i="1" dirty="0"/>
              <a:t>NxNx10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F418FB-D549-4EBC-BDD2-F3F90E324D8A}"/>
              </a:ext>
            </a:extLst>
          </p:cNvPr>
          <p:cNvSpPr/>
          <p:nvPr/>
        </p:nvSpPr>
        <p:spPr>
          <a:xfrm>
            <a:off x="702606" y="2979751"/>
            <a:ext cx="1175657" cy="1398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3603B7-3AC9-45B5-A3CD-AF0AFEFCA181}"/>
              </a:ext>
            </a:extLst>
          </p:cNvPr>
          <p:cNvSpPr txBox="1"/>
          <p:nvPr/>
        </p:nvSpPr>
        <p:spPr bwMode="auto">
          <a:xfrm>
            <a:off x="363301" y="1187927"/>
            <a:ext cx="2872611" cy="116955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b="0" dirty="0"/>
              <a:t>Hidden Layer 2</a:t>
            </a:r>
          </a:p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dirty="0"/>
              <a:t>“feature maps”</a:t>
            </a:r>
            <a:endParaRPr lang="en-US" sz="2800" b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3C6C26-26B6-4BD4-A2F3-F6087F8EEF7F}"/>
              </a:ext>
            </a:extLst>
          </p:cNvPr>
          <p:cNvSpPr txBox="1"/>
          <p:nvPr/>
        </p:nvSpPr>
        <p:spPr bwMode="auto">
          <a:xfrm>
            <a:off x="4815308" y="1547965"/>
            <a:ext cx="1668673" cy="5232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b="0" dirty="0"/>
              <a:t>Dense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1CE7C1-9AA6-42C7-9803-2C77B31B5647}"/>
              </a:ext>
            </a:extLst>
          </p:cNvPr>
          <p:cNvSpPr/>
          <p:nvPr/>
        </p:nvSpPr>
        <p:spPr>
          <a:xfrm>
            <a:off x="3156787" y="2521990"/>
            <a:ext cx="1819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Flatten + Dense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Output=2048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01D75DC-025B-41D3-A63D-B97603FE5246}"/>
              </a:ext>
            </a:extLst>
          </p:cNvPr>
          <p:cNvCxnSpPr/>
          <p:nvPr/>
        </p:nvCxnSpPr>
        <p:spPr>
          <a:xfrm>
            <a:off x="2980609" y="3295789"/>
            <a:ext cx="2208743" cy="0"/>
          </a:xfrm>
          <a:prstGeom prst="straightConnector1">
            <a:avLst/>
          </a:prstGeom>
          <a:ln w="762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8A97AB4-7475-4216-BF0D-E6CC3D770BE1}"/>
              </a:ext>
            </a:extLst>
          </p:cNvPr>
          <p:cNvSpPr/>
          <p:nvPr/>
        </p:nvSpPr>
        <p:spPr>
          <a:xfrm>
            <a:off x="5498090" y="2191766"/>
            <a:ext cx="187515" cy="2383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D46B4C-8537-41B5-8E85-87F6D93FA6FB}"/>
              </a:ext>
            </a:extLst>
          </p:cNvPr>
          <p:cNvSpPr/>
          <p:nvPr/>
        </p:nvSpPr>
        <p:spPr>
          <a:xfrm>
            <a:off x="4993767" y="4627520"/>
            <a:ext cx="11961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400" i="1" dirty="0"/>
              <a:t>2048x1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1D2025-9D71-4293-9455-3EF68292C574}"/>
              </a:ext>
            </a:extLst>
          </p:cNvPr>
          <p:cNvSpPr/>
          <p:nvPr/>
        </p:nvSpPr>
        <p:spPr>
          <a:xfrm>
            <a:off x="6156122" y="2540340"/>
            <a:ext cx="15247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Dense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Output=2048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F111C5-C763-4A39-BF2F-2BC81EC23D5E}"/>
              </a:ext>
            </a:extLst>
          </p:cNvPr>
          <p:cNvCxnSpPr/>
          <p:nvPr/>
        </p:nvCxnSpPr>
        <p:spPr>
          <a:xfrm>
            <a:off x="5814138" y="3295789"/>
            <a:ext cx="2208743" cy="0"/>
          </a:xfrm>
          <a:prstGeom prst="straightConnector1">
            <a:avLst/>
          </a:prstGeom>
          <a:ln w="762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872FA8C-48DC-4947-8A14-25A756FB0764}"/>
              </a:ext>
            </a:extLst>
          </p:cNvPr>
          <p:cNvSpPr/>
          <p:nvPr/>
        </p:nvSpPr>
        <p:spPr>
          <a:xfrm>
            <a:off x="8247620" y="2191766"/>
            <a:ext cx="187515" cy="2383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184687-9334-44FF-97DA-0E08F0991696}"/>
              </a:ext>
            </a:extLst>
          </p:cNvPr>
          <p:cNvSpPr/>
          <p:nvPr/>
        </p:nvSpPr>
        <p:spPr>
          <a:xfrm>
            <a:off x="7743296" y="4627519"/>
            <a:ext cx="11961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400" i="1" dirty="0"/>
              <a:t>2048x1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133179-6934-4D70-A972-5462E57BD0EC}"/>
              </a:ext>
            </a:extLst>
          </p:cNvPr>
          <p:cNvSpPr txBox="1"/>
          <p:nvPr/>
        </p:nvSpPr>
        <p:spPr bwMode="auto">
          <a:xfrm>
            <a:off x="7507039" y="1511092"/>
            <a:ext cx="1668673" cy="5232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b="0" dirty="0"/>
              <a:t>Dense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0FDC2C-09B6-4DD4-9283-AF513D9FA969}"/>
              </a:ext>
            </a:extLst>
          </p:cNvPr>
          <p:cNvSpPr txBox="1"/>
          <p:nvPr/>
        </p:nvSpPr>
        <p:spPr bwMode="auto">
          <a:xfrm>
            <a:off x="9980078" y="1212468"/>
            <a:ext cx="2034143" cy="16004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b="0" dirty="0"/>
              <a:t>Regression Value</a:t>
            </a:r>
            <a:endParaRPr lang="en-US" sz="2800" dirty="0"/>
          </a:p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dirty="0"/>
              <a:t>(linear)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D7C42C-7406-4B1E-BBD6-CB690DF28218}"/>
              </a:ext>
            </a:extLst>
          </p:cNvPr>
          <p:cNvCxnSpPr/>
          <p:nvPr/>
        </p:nvCxnSpPr>
        <p:spPr>
          <a:xfrm>
            <a:off x="8524329" y="3337838"/>
            <a:ext cx="2208743" cy="0"/>
          </a:xfrm>
          <a:prstGeom prst="straightConnector1">
            <a:avLst/>
          </a:prstGeom>
          <a:ln w="762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021E03D-E0C0-47AD-97D6-B6C1D1882D60}"/>
              </a:ext>
            </a:extLst>
          </p:cNvPr>
          <p:cNvSpPr/>
          <p:nvPr/>
        </p:nvSpPr>
        <p:spPr>
          <a:xfrm>
            <a:off x="10875814" y="3219163"/>
            <a:ext cx="187515" cy="2354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marL="228600" indent="-22860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50E19E-23BC-4B49-889A-CF5D89D2E83B}"/>
              </a:ext>
            </a:extLst>
          </p:cNvPr>
          <p:cNvSpPr/>
          <p:nvPr/>
        </p:nvSpPr>
        <p:spPr>
          <a:xfrm>
            <a:off x="10596322" y="3597886"/>
            <a:ext cx="6815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400" i="1" dirty="0"/>
              <a:t>1x1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C9BC29-5B7E-4246-B108-E82A6E5D50F3}"/>
              </a:ext>
            </a:extLst>
          </p:cNvPr>
          <p:cNvSpPr/>
          <p:nvPr/>
        </p:nvSpPr>
        <p:spPr>
          <a:xfrm>
            <a:off x="8974616" y="2587439"/>
            <a:ext cx="12682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Dense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Output=10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7687DF-19F9-4313-9397-0D1D12F77B53}"/>
              </a:ext>
            </a:extLst>
          </p:cNvPr>
          <p:cNvSpPr/>
          <p:nvPr/>
        </p:nvSpPr>
        <p:spPr>
          <a:xfrm>
            <a:off x="2370143" y="4842313"/>
            <a:ext cx="2521844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600" i="1" dirty="0"/>
              <a:t>10N</a:t>
            </a:r>
            <a:r>
              <a:rPr lang="en-US" sz="1600" i="1" baseline="30000" dirty="0"/>
              <a:t>2</a:t>
            </a:r>
            <a:r>
              <a:rPr lang="en-US" sz="1600" i="1" dirty="0"/>
              <a:t> weights output,</a:t>
            </a:r>
          </a:p>
          <a:p>
            <a:pPr algn="ctr">
              <a:spcBef>
                <a:spcPct val="50000"/>
              </a:spcBef>
            </a:pPr>
            <a:r>
              <a:rPr lang="en-US" sz="1600" i="1" dirty="0"/>
              <a:t>1 bias terms per output</a:t>
            </a:r>
          </a:p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600" i="1" dirty="0"/>
              <a:t>2048 outputs</a:t>
            </a:r>
          </a:p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600" i="1" dirty="0"/>
              <a:t>(10N</a:t>
            </a:r>
            <a:r>
              <a:rPr lang="en-US" sz="1600" i="1" baseline="30000" dirty="0"/>
              <a:t>2</a:t>
            </a:r>
            <a:r>
              <a:rPr lang="en-US" sz="1600" i="1" dirty="0"/>
              <a:t>+1)*2048 unknowns</a:t>
            </a:r>
          </a:p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600" i="1" dirty="0"/>
              <a:t>if N=128 </a:t>
            </a:r>
            <a:r>
              <a:rPr lang="en-US" sz="1600" i="1" dirty="0">
                <a:sym typeface="Wingdings" panose="05000000000000000000" pitchFamily="2" charset="2"/>
              </a:rPr>
              <a:t> </a:t>
            </a:r>
            <a:r>
              <a:rPr lang="en-US" sz="1600" b="1" dirty="0"/>
              <a:t>335,546,368!</a:t>
            </a:r>
            <a:endParaRPr lang="en-US" sz="1600" b="1" i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0856EE-FD9E-44B7-A4F0-A34D23CEF8D3}"/>
              </a:ext>
            </a:extLst>
          </p:cNvPr>
          <p:cNvSpPr/>
          <p:nvPr/>
        </p:nvSpPr>
        <p:spPr>
          <a:xfrm>
            <a:off x="5723371" y="5149716"/>
            <a:ext cx="252665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600" i="1" dirty="0"/>
              <a:t>2048 weights output,</a:t>
            </a:r>
          </a:p>
          <a:p>
            <a:pPr algn="ctr">
              <a:spcBef>
                <a:spcPct val="50000"/>
              </a:spcBef>
            </a:pPr>
            <a:r>
              <a:rPr lang="en-US" sz="1600" i="1" dirty="0"/>
              <a:t>1 bias terms per output</a:t>
            </a:r>
          </a:p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600" i="1" dirty="0"/>
              <a:t>2048 outputs</a:t>
            </a:r>
          </a:p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600" i="1" dirty="0"/>
              <a:t>(2048+1)*2048 unknowns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96CF4EC-F50B-4344-A235-979987B7AEF0}"/>
              </a:ext>
            </a:extLst>
          </p:cNvPr>
          <p:cNvSpPr/>
          <p:nvPr/>
        </p:nvSpPr>
        <p:spPr>
          <a:xfrm>
            <a:off x="8999800" y="5109415"/>
            <a:ext cx="228620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600" i="1" dirty="0"/>
              <a:t>2048 weights output,</a:t>
            </a:r>
          </a:p>
          <a:p>
            <a:pPr algn="ctr">
              <a:spcBef>
                <a:spcPct val="50000"/>
              </a:spcBef>
            </a:pPr>
            <a:r>
              <a:rPr lang="en-US" sz="1600" i="1" dirty="0"/>
              <a:t>1 bias terms per output</a:t>
            </a:r>
          </a:p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600" i="1" dirty="0"/>
              <a:t>1 outputs</a:t>
            </a:r>
          </a:p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600" i="1" dirty="0"/>
              <a:t>(2048+1) unknowns</a:t>
            </a:r>
          </a:p>
        </p:txBody>
      </p:sp>
    </p:spTree>
    <p:extLst>
      <p:ext uri="{BB962C8B-B14F-4D97-AF65-F5344CB8AC3E}">
        <p14:creationId xmlns:p14="http://schemas.microsoft.com/office/powerpoint/2010/main" val="25733019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14F1A9-45DC-4B99-B8B1-BAD1AB829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923" y="842212"/>
            <a:ext cx="2892465" cy="912177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11C3FFA-66A9-4BC3-BC52-0944FC42655C}"/>
              </a:ext>
            </a:extLst>
          </p:cNvPr>
          <p:cNvGrpSpPr/>
          <p:nvPr/>
        </p:nvGrpSpPr>
        <p:grpSpPr>
          <a:xfrm>
            <a:off x="6586664" y="688764"/>
            <a:ext cx="2500950" cy="1348237"/>
            <a:chOff x="4257084" y="1011997"/>
            <a:chExt cx="2500950" cy="134823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23C8A89-B5A9-40AF-9FEF-2A1F41230AB2}"/>
                </a:ext>
              </a:extLst>
            </p:cNvPr>
            <p:cNvGrpSpPr/>
            <p:nvPr/>
          </p:nvGrpSpPr>
          <p:grpSpPr>
            <a:xfrm>
              <a:off x="5433966" y="1035343"/>
              <a:ext cx="1324068" cy="1324891"/>
              <a:chOff x="6728130" y="3222318"/>
              <a:chExt cx="1324068" cy="1324891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51256C45-20ED-444C-8DD9-35B2139F855A}"/>
                  </a:ext>
                </a:extLst>
              </p:cNvPr>
              <p:cNvCxnSpPr>
                <a:cxnSpLocks/>
                <a:stCxn id="109" idx="7"/>
                <a:endCxn id="104" idx="1"/>
              </p:cNvCxnSpPr>
              <p:nvPr/>
            </p:nvCxnSpPr>
            <p:spPr>
              <a:xfrm flipH="1">
                <a:off x="7381098" y="3425107"/>
                <a:ext cx="561311" cy="4363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91D965AA-3A06-46A9-8F97-B27B483B1286}"/>
                  </a:ext>
                </a:extLst>
              </p:cNvPr>
              <p:cNvCxnSpPr>
                <a:cxnSpLocks/>
                <a:stCxn id="108" idx="7"/>
                <a:endCxn id="103" idx="3"/>
              </p:cNvCxnSpPr>
              <p:nvPr/>
            </p:nvCxnSpPr>
            <p:spPr>
              <a:xfrm flipH="1">
                <a:off x="7345464" y="3730164"/>
                <a:ext cx="597195" cy="469427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49490CA1-22FF-49B5-BA62-544641EB39A3}"/>
                  </a:ext>
                </a:extLst>
              </p:cNvPr>
              <p:cNvCxnSpPr>
                <a:cxnSpLocks/>
                <a:stCxn id="107" idx="5"/>
                <a:endCxn id="102" idx="3"/>
              </p:cNvCxnSpPr>
              <p:nvPr/>
            </p:nvCxnSpPr>
            <p:spPr>
              <a:xfrm flipH="1">
                <a:off x="7385469" y="4021751"/>
                <a:ext cx="518400" cy="431799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F6E9096E-853B-4654-87FC-9CB507DD656F}"/>
                  </a:ext>
                </a:extLst>
              </p:cNvPr>
              <p:cNvCxnSpPr>
                <a:cxnSpLocks/>
                <a:stCxn id="106" idx="5"/>
                <a:endCxn id="102" idx="3"/>
              </p:cNvCxnSpPr>
              <p:nvPr/>
            </p:nvCxnSpPr>
            <p:spPr>
              <a:xfrm flipH="1">
                <a:off x="7385469" y="4323106"/>
                <a:ext cx="528140" cy="130444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D8617AD9-B58C-4723-9F58-39720697686B}"/>
                  </a:ext>
                </a:extLst>
              </p:cNvPr>
              <p:cNvCxnSpPr>
                <a:cxnSpLocks/>
                <a:stCxn id="107" idx="5"/>
                <a:endCxn id="103" idx="3"/>
              </p:cNvCxnSpPr>
              <p:nvPr/>
            </p:nvCxnSpPr>
            <p:spPr>
              <a:xfrm flipH="1">
                <a:off x="7345464" y="4021751"/>
                <a:ext cx="558405" cy="17784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241786EA-E1AB-4822-8AC4-5AFA91270336}"/>
                  </a:ext>
                </a:extLst>
              </p:cNvPr>
              <p:cNvCxnSpPr>
                <a:cxnSpLocks/>
                <a:stCxn id="108" idx="7"/>
                <a:endCxn id="104" idx="1"/>
              </p:cNvCxnSpPr>
              <p:nvPr/>
            </p:nvCxnSpPr>
            <p:spPr>
              <a:xfrm flipH="1">
                <a:off x="7381098" y="3730164"/>
                <a:ext cx="561561" cy="131254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32945910-A0F6-4328-BFAE-475A87B7E5FD}"/>
                  </a:ext>
                </a:extLst>
              </p:cNvPr>
              <p:cNvCxnSpPr>
                <a:cxnSpLocks/>
                <a:stCxn id="109" idx="7"/>
                <a:endCxn id="105" idx="1"/>
              </p:cNvCxnSpPr>
              <p:nvPr/>
            </p:nvCxnSpPr>
            <p:spPr>
              <a:xfrm flipH="1">
                <a:off x="7383628" y="3425107"/>
                <a:ext cx="558781" cy="130315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379FFED2-B401-4D0A-AEAD-2FE881F01572}"/>
                  </a:ext>
                </a:extLst>
              </p:cNvPr>
              <p:cNvCxnSpPr>
                <a:cxnSpLocks/>
                <a:stCxn id="106" idx="5"/>
                <a:endCxn id="103" idx="3"/>
              </p:cNvCxnSpPr>
              <p:nvPr/>
            </p:nvCxnSpPr>
            <p:spPr>
              <a:xfrm flipH="1" flipV="1">
                <a:off x="7345464" y="4199591"/>
                <a:ext cx="568145" cy="123515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634B867E-0A81-4B38-8E54-F320F0AC499E}"/>
                  </a:ext>
                </a:extLst>
              </p:cNvPr>
              <p:cNvCxnSpPr>
                <a:cxnSpLocks/>
                <a:stCxn id="107" idx="5"/>
                <a:endCxn id="104" idx="1"/>
              </p:cNvCxnSpPr>
              <p:nvPr/>
            </p:nvCxnSpPr>
            <p:spPr>
              <a:xfrm flipH="1" flipV="1">
                <a:off x="7381098" y="3861418"/>
                <a:ext cx="522771" cy="16033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B7B22A3E-095E-4CF8-ACE2-F8E5A9AC6D19}"/>
                  </a:ext>
                </a:extLst>
              </p:cNvPr>
              <p:cNvCxnSpPr>
                <a:cxnSpLocks/>
                <a:stCxn id="108" idx="7"/>
                <a:endCxn id="105" idx="1"/>
              </p:cNvCxnSpPr>
              <p:nvPr/>
            </p:nvCxnSpPr>
            <p:spPr>
              <a:xfrm flipH="1" flipV="1">
                <a:off x="7383628" y="3555422"/>
                <a:ext cx="559031" cy="174742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32771D4-ACB9-4809-9B15-5A66E10B1D3F}"/>
                  </a:ext>
                </a:extLst>
              </p:cNvPr>
              <p:cNvCxnSpPr>
                <a:cxnSpLocks/>
                <a:stCxn id="109" idx="7"/>
                <a:endCxn id="103" idx="3"/>
              </p:cNvCxnSpPr>
              <p:nvPr/>
            </p:nvCxnSpPr>
            <p:spPr>
              <a:xfrm flipH="1">
                <a:off x="7345464" y="3425107"/>
                <a:ext cx="596945" cy="774484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43E07E59-A8D1-4FFA-A7B2-2DF94C7CE563}"/>
                  </a:ext>
                </a:extLst>
              </p:cNvPr>
              <p:cNvCxnSpPr>
                <a:cxnSpLocks/>
                <a:stCxn id="108" idx="7"/>
                <a:endCxn id="102" idx="3"/>
              </p:cNvCxnSpPr>
              <p:nvPr/>
            </p:nvCxnSpPr>
            <p:spPr>
              <a:xfrm flipH="1">
                <a:off x="7385469" y="3730164"/>
                <a:ext cx="557190" cy="723386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860E1CA7-6894-4186-920E-406E98DAA33C}"/>
                  </a:ext>
                </a:extLst>
              </p:cNvPr>
              <p:cNvCxnSpPr>
                <a:cxnSpLocks/>
                <a:stCxn id="109" idx="7"/>
                <a:endCxn id="102" idx="3"/>
              </p:cNvCxnSpPr>
              <p:nvPr/>
            </p:nvCxnSpPr>
            <p:spPr>
              <a:xfrm flipH="1">
                <a:off x="7385469" y="3425107"/>
                <a:ext cx="556940" cy="102844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5643382B-E845-44AE-9677-B2D1B8230EFE}"/>
                  </a:ext>
                </a:extLst>
              </p:cNvPr>
              <p:cNvCxnSpPr>
                <a:cxnSpLocks/>
                <a:stCxn id="107" idx="5"/>
                <a:endCxn id="105" idx="1"/>
              </p:cNvCxnSpPr>
              <p:nvPr/>
            </p:nvCxnSpPr>
            <p:spPr>
              <a:xfrm flipH="1" flipV="1">
                <a:off x="7383628" y="3555422"/>
                <a:ext cx="520241" cy="466329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97BE7EE3-6A70-464E-933F-7AE754597189}"/>
                  </a:ext>
                </a:extLst>
              </p:cNvPr>
              <p:cNvCxnSpPr>
                <a:cxnSpLocks/>
                <a:stCxn id="106" idx="5"/>
                <a:endCxn id="104" idx="1"/>
              </p:cNvCxnSpPr>
              <p:nvPr/>
            </p:nvCxnSpPr>
            <p:spPr>
              <a:xfrm flipH="1" flipV="1">
                <a:off x="7381098" y="3861418"/>
                <a:ext cx="532511" cy="461688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7F9BCF08-E5BF-4DCE-A5B3-514C89AFFEF0}"/>
                  </a:ext>
                </a:extLst>
              </p:cNvPr>
              <p:cNvCxnSpPr>
                <a:cxnSpLocks/>
                <a:stCxn id="106" idx="5"/>
                <a:endCxn id="105" idx="1"/>
              </p:cNvCxnSpPr>
              <p:nvPr/>
            </p:nvCxnSpPr>
            <p:spPr>
              <a:xfrm flipH="1" flipV="1">
                <a:off x="7383628" y="3555422"/>
                <a:ext cx="529981" cy="767684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327BC8D-0726-4DBF-AC6E-D35120DBC8D8}"/>
                  </a:ext>
                </a:extLst>
              </p:cNvPr>
              <p:cNvCxnSpPr>
                <a:cxnSpLocks/>
                <a:stCxn id="109" idx="7"/>
                <a:endCxn id="110" idx="1"/>
              </p:cNvCxnSpPr>
              <p:nvPr/>
            </p:nvCxnSpPr>
            <p:spPr>
              <a:xfrm flipH="1" flipV="1">
                <a:off x="7385469" y="3315977"/>
                <a:ext cx="556940" cy="10913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8C32F88A-3423-4907-8BB7-7D27DEE9D396}"/>
                  </a:ext>
                </a:extLst>
              </p:cNvPr>
              <p:cNvCxnSpPr>
                <a:cxnSpLocks/>
                <a:stCxn id="108" idx="7"/>
                <a:endCxn id="110" idx="1"/>
              </p:cNvCxnSpPr>
              <p:nvPr/>
            </p:nvCxnSpPr>
            <p:spPr>
              <a:xfrm flipH="1" flipV="1">
                <a:off x="7385469" y="3315977"/>
                <a:ext cx="557190" cy="414187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F147940B-AC12-4784-A954-D55025DE7981}"/>
                  </a:ext>
                </a:extLst>
              </p:cNvPr>
              <p:cNvCxnSpPr>
                <a:cxnSpLocks/>
                <a:stCxn id="107" idx="5"/>
                <a:endCxn id="110" idx="1"/>
              </p:cNvCxnSpPr>
              <p:nvPr/>
            </p:nvCxnSpPr>
            <p:spPr>
              <a:xfrm flipH="1" flipV="1">
                <a:off x="7385469" y="3315977"/>
                <a:ext cx="518400" cy="705774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CAC84DE4-271E-48B4-BAB4-F77CC2B567BE}"/>
                  </a:ext>
                </a:extLst>
              </p:cNvPr>
              <p:cNvCxnSpPr>
                <a:cxnSpLocks/>
                <a:stCxn id="106" idx="5"/>
                <a:endCxn id="110" idx="1"/>
              </p:cNvCxnSpPr>
              <p:nvPr/>
            </p:nvCxnSpPr>
            <p:spPr>
              <a:xfrm flipH="1" flipV="1">
                <a:off x="7385469" y="3315977"/>
                <a:ext cx="528140" cy="100712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C35BA108-39E8-4623-B60D-9760682A4979}"/>
                  </a:ext>
                </a:extLst>
              </p:cNvPr>
              <p:cNvCxnSpPr>
                <a:cxnSpLocks/>
                <a:stCxn id="110" idx="7"/>
                <a:endCxn id="114" idx="3"/>
              </p:cNvCxnSpPr>
              <p:nvPr/>
            </p:nvCxnSpPr>
            <p:spPr>
              <a:xfrm flipH="1">
                <a:off x="6836678" y="3315977"/>
                <a:ext cx="471201" cy="105767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E6406992-89C3-468A-9EA5-16804D13C8C7}"/>
                  </a:ext>
                </a:extLst>
              </p:cNvPr>
              <p:cNvCxnSpPr>
                <a:cxnSpLocks/>
                <a:stCxn id="110" idx="7"/>
                <a:endCxn id="113" idx="3"/>
              </p:cNvCxnSpPr>
              <p:nvPr/>
            </p:nvCxnSpPr>
            <p:spPr>
              <a:xfrm flipH="1">
                <a:off x="6836638" y="3315977"/>
                <a:ext cx="471241" cy="417526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63DF3809-008D-4330-84CA-E88F1E0B0ED0}"/>
                  </a:ext>
                </a:extLst>
              </p:cNvPr>
              <p:cNvCxnSpPr>
                <a:cxnSpLocks/>
                <a:stCxn id="110" idx="7"/>
                <a:endCxn id="112" idx="1"/>
              </p:cNvCxnSpPr>
              <p:nvPr/>
            </p:nvCxnSpPr>
            <p:spPr>
              <a:xfrm flipH="1">
                <a:off x="6873714" y="3315977"/>
                <a:ext cx="434165" cy="724857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27DF2DF9-FA21-440A-A896-D6D8C0FCF937}"/>
                  </a:ext>
                </a:extLst>
              </p:cNvPr>
              <p:cNvCxnSpPr>
                <a:cxnSpLocks/>
                <a:stCxn id="110" idx="7"/>
                <a:endCxn id="111" idx="1"/>
              </p:cNvCxnSpPr>
              <p:nvPr/>
            </p:nvCxnSpPr>
            <p:spPr>
              <a:xfrm flipH="1">
                <a:off x="6873058" y="3315977"/>
                <a:ext cx="434821" cy="1035877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2CA90C4D-436D-4C86-909C-56CE6A2684CE}"/>
                  </a:ext>
                </a:extLst>
              </p:cNvPr>
              <p:cNvCxnSpPr>
                <a:cxnSpLocks/>
                <a:stCxn id="105" idx="6"/>
                <a:endCxn id="114" idx="3"/>
              </p:cNvCxnSpPr>
              <p:nvPr/>
            </p:nvCxnSpPr>
            <p:spPr>
              <a:xfrm flipH="1" flipV="1">
                <a:off x="6836678" y="3421744"/>
                <a:ext cx="445823" cy="140782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D73E81F1-9A9B-41AA-AC4E-628195AE3F33}"/>
                  </a:ext>
                </a:extLst>
              </p:cNvPr>
              <p:cNvCxnSpPr>
                <a:cxnSpLocks/>
                <a:stCxn id="105" idx="6"/>
                <a:endCxn id="113" idx="3"/>
              </p:cNvCxnSpPr>
              <p:nvPr/>
            </p:nvCxnSpPr>
            <p:spPr>
              <a:xfrm flipH="1">
                <a:off x="6836638" y="3562526"/>
                <a:ext cx="445863" cy="170977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9E9B23E7-4D22-48A2-A9C0-AA5171CBE3EC}"/>
                  </a:ext>
                </a:extLst>
              </p:cNvPr>
              <p:cNvCxnSpPr>
                <a:cxnSpLocks/>
                <a:stCxn id="103" idx="7"/>
                <a:endCxn id="114" idx="3"/>
              </p:cNvCxnSpPr>
              <p:nvPr/>
            </p:nvCxnSpPr>
            <p:spPr>
              <a:xfrm flipH="1" flipV="1">
                <a:off x="6836678" y="3421744"/>
                <a:ext cx="399078" cy="775733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5BCE8A6A-1E09-4075-91BC-273F59DA0498}"/>
                  </a:ext>
                </a:extLst>
              </p:cNvPr>
              <p:cNvCxnSpPr>
                <a:cxnSpLocks/>
                <a:stCxn id="104" idx="5"/>
                <a:endCxn id="112" idx="1"/>
              </p:cNvCxnSpPr>
              <p:nvPr/>
            </p:nvCxnSpPr>
            <p:spPr>
              <a:xfrm flipH="1">
                <a:off x="6873714" y="3839284"/>
                <a:ext cx="399910" cy="201550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B8D4D095-918F-4F6B-8F8D-DC11003203AF}"/>
                  </a:ext>
                </a:extLst>
              </p:cNvPr>
              <p:cNvCxnSpPr>
                <a:cxnSpLocks/>
                <a:stCxn id="104" idx="5"/>
                <a:endCxn id="114" idx="3"/>
              </p:cNvCxnSpPr>
              <p:nvPr/>
            </p:nvCxnSpPr>
            <p:spPr>
              <a:xfrm flipH="1" flipV="1">
                <a:off x="6836678" y="3421744"/>
                <a:ext cx="436946" cy="417540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356597DC-10D9-4FE3-9680-3120C6FF4E89}"/>
                  </a:ext>
                </a:extLst>
              </p:cNvPr>
              <p:cNvCxnSpPr>
                <a:cxnSpLocks/>
                <a:stCxn id="105" idx="6"/>
                <a:endCxn id="111" idx="1"/>
              </p:cNvCxnSpPr>
              <p:nvPr/>
            </p:nvCxnSpPr>
            <p:spPr>
              <a:xfrm flipH="1">
                <a:off x="6873058" y="3562526"/>
                <a:ext cx="409443" cy="789328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4FCFC9CC-52A6-4387-8ED6-CD251A3897C5}"/>
                  </a:ext>
                </a:extLst>
              </p:cNvPr>
              <p:cNvCxnSpPr>
                <a:cxnSpLocks/>
                <a:stCxn id="105" idx="6"/>
                <a:endCxn id="112" idx="1"/>
              </p:cNvCxnSpPr>
              <p:nvPr/>
            </p:nvCxnSpPr>
            <p:spPr>
              <a:xfrm flipH="1">
                <a:off x="6873714" y="3562526"/>
                <a:ext cx="408787" cy="478308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FB9A5A90-DCC5-4F87-8C1F-BB94F3E0863C}"/>
                  </a:ext>
                </a:extLst>
              </p:cNvPr>
              <p:cNvCxnSpPr>
                <a:cxnSpLocks/>
                <a:stCxn id="104" idx="5"/>
                <a:endCxn id="113" idx="3"/>
              </p:cNvCxnSpPr>
              <p:nvPr/>
            </p:nvCxnSpPr>
            <p:spPr>
              <a:xfrm flipH="1" flipV="1">
                <a:off x="6836638" y="3733503"/>
                <a:ext cx="436986" cy="105781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E9769651-2401-4B77-B1D4-5AD4AD4A7E9D}"/>
                  </a:ext>
                </a:extLst>
              </p:cNvPr>
              <p:cNvCxnSpPr>
                <a:cxnSpLocks/>
                <a:stCxn id="104" idx="5"/>
                <a:endCxn id="111" idx="1"/>
              </p:cNvCxnSpPr>
              <p:nvPr/>
            </p:nvCxnSpPr>
            <p:spPr>
              <a:xfrm flipH="1">
                <a:off x="6873058" y="3839284"/>
                <a:ext cx="400566" cy="512570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5BB4552F-F614-4B34-8963-AAE5A81BC9D7}"/>
                  </a:ext>
                </a:extLst>
              </p:cNvPr>
              <p:cNvCxnSpPr>
                <a:cxnSpLocks/>
                <a:stCxn id="103" idx="7"/>
                <a:endCxn id="113" idx="3"/>
              </p:cNvCxnSpPr>
              <p:nvPr/>
            </p:nvCxnSpPr>
            <p:spPr>
              <a:xfrm flipH="1" flipV="1">
                <a:off x="6836638" y="3733503"/>
                <a:ext cx="399118" cy="463974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1E2CE578-018B-453A-95D4-D3169E42B3A4}"/>
                  </a:ext>
                </a:extLst>
              </p:cNvPr>
              <p:cNvCxnSpPr>
                <a:cxnSpLocks/>
                <a:stCxn id="103" idx="7"/>
                <a:endCxn id="112" idx="1"/>
              </p:cNvCxnSpPr>
              <p:nvPr/>
            </p:nvCxnSpPr>
            <p:spPr>
              <a:xfrm flipH="1" flipV="1">
                <a:off x="6873714" y="4040834"/>
                <a:ext cx="362042" cy="156643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2DA864A7-928C-4DC6-A05D-3592F0678C36}"/>
                  </a:ext>
                </a:extLst>
              </p:cNvPr>
              <p:cNvCxnSpPr>
                <a:cxnSpLocks/>
                <a:stCxn id="103" idx="7"/>
                <a:endCxn id="111" idx="1"/>
              </p:cNvCxnSpPr>
              <p:nvPr/>
            </p:nvCxnSpPr>
            <p:spPr>
              <a:xfrm flipH="1">
                <a:off x="6873058" y="4197477"/>
                <a:ext cx="362698" cy="154377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E7E6E3A9-DFA7-49C7-8EFE-22A3110A848E}"/>
                  </a:ext>
                </a:extLst>
              </p:cNvPr>
              <p:cNvCxnSpPr>
                <a:cxnSpLocks/>
                <a:stCxn id="102" idx="5"/>
                <a:endCxn id="114" idx="3"/>
              </p:cNvCxnSpPr>
              <p:nvPr/>
            </p:nvCxnSpPr>
            <p:spPr>
              <a:xfrm flipH="1" flipV="1">
                <a:off x="6836678" y="3421744"/>
                <a:ext cx="471201" cy="1031806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06EAEB73-0B08-413A-BC99-1BA805C72F19}"/>
                  </a:ext>
                </a:extLst>
              </p:cNvPr>
              <p:cNvCxnSpPr>
                <a:cxnSpLocks/>
                <a:stCxn id="102" idx="5"/>
                <a:endCxn id="113" idx="3"/>
              </p:cNvCxnSpPr>
              <p:nvPr/>
            </p:nvCxnSpPr>
            <p:spPr>
              <a:xfrm flipH="1" flipV="1">
                <a:off x="6836638" y="3733503"/>
                <a:ext cx="471241" cy="720047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A73D70F8-C9DD-4E73-8B0A-D0FC765A5F46}"/>
                  </a:ext>
                </a:extLst>
              </p:cNvPr>
              <p:cNvCxnSpPr>
                <a:cxnSpLocks/>
                <a:stCxn id="102" idx="5"/>
                <a:endCxn id="112" idx="1"/>
              </p:cNvCxnSpPr>
              <p:nvPr/>
            </p:nvCxnSpPr>
            <p:spPr>
              <a:xfrm flipH="1" flipV="1">
                <a:off x="6873714" y="4040834"/>
                <a:ext cx="434165" cy="412716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C0407F94-2A82-4383-B29F-BEDCFA1A5F23}"/>
                  </a:ext>
                </a:extLst>
              </p:cNvPr>
              <p:cNvCxnSpPr>
                <a:cxnSpLocks/>
                <a:stCxn id="102" idx="5"/>
                <a:endCxn id="111" idx="1"/>
              </p:cNvCxnSpPr>
              <p:nvPr/>
            </p:nvCxnSpPr>
            <p:spPr>
              <a:xfrm flipH="1" flipV="1">
                <a:off x="6873058" y="4351854"/>
                <a:ext cx="434821" cy="101696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5BE96031-321C-4D5E-B23B-A5FBFC67D146}"/>
                  </a:ext>
                </a:extLst>
              </p:cNvPr>
              <p:cNvSpPr/>
              <p:nvPr/>
            </p:nvSpPr>
            <p:spPr>
              <a:xfrm rot="10800000">
                <a:off x="7291810" y="4437481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7D085EC-374A-43CC-90DD-31E52E2B03DE}"/>
                  </a:ext>
                </a:extLst>
              </p:cNvPr>
              <p:cNvSpPr/>
              <p:nvPr/>
            </p:nvSpPr>
            <p:spPr>
              <a:xfrm rot="13566257">
                <a:off x="7235746" y="4143670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7AFE3BB9-B2A8-46EB-AE85-B6D45C335E75}"/>
                  </a:ext>
                </a:extLst>
              </p:cNvPr>
              <p:cNvSpPr/>
              <p:nvPr/>
            </p:nvSpPr>
            <p:spPr>
              <a:xfrm rot="8798239">
                <a:off x="7272497" y="3795487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8764AD2-8555-467D-A165-4B04F15C7B50}"/>
                  </a:ext>
                </a:extLst>
              </p:cNvPr>
              <p:cNvSpPr/>
              <p:nvPr/>
            </p:nvSpPr>
            <p:spPr>
              <a:xfrm rot="9208876">
                <a:off x="7276729" y="3483166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747A39C6-C167-4863-8CD1-7C487A5D377C}"/>
                  </a:ext>
                </a:extLst>
              </p:cNvPr>
              <p:cNvSpPr/>
              <p:nvPr/>
            </p:nvSpPr>
            <p:spPr>
              <a:xfrm rot="9011297">
                <a:off x="7911693" y="4282616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CFB6EE50-B363-4170-B915-9357A04FD8E3}"/>
                  </a:ext>
                </a:extLst>
              </p:cNvPr>
              <p:cNvSpPr/>
              <p:nvPr/>
            </p:nvSpPr>
            <p:spPr>
              <a:xfrm rot="8250332">
                <a:off x="7903817" y="3969285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F2EC37F2-8731-4F60-A0C9-66D4F8F43246}"/>
                  </a:ext>
                </a:extLst>
              </p:cNvPr>
              <p:cNvSpPr/>
              <p:nvPr/>
            </p:nvSpPr>
            <p:spPr>
              <a:xfrm rot="13214107">
                <a:off x="7942470" y="3670743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D068262-F5E6-4B46-ACE2-D8A734D94AE4}"/>
                  </a:ext>
                </a:extLst>
              </p:cNvPr>
              <p:cNvSpPr/>
              <p:nvPr/>
            </p:nvSpPr>
            <p:spPr>
              <a:xfrm rot="12165660">
                <a:off x="7938328" y="3349478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C227C602-1AD0-458F-9641-A51D351B61FA}"/>
                  </a:ext>
                </a:extLst>
              </p:cNvPr>
              <p:cNvSpPr/>
              <p:nvPr/>
            </p:nvSpPr>
            <p:spPr>
              <a:xfrm rot="10800000">
                <a:off x="7291810" y="3222318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8F249E87-BCF9-4846-91F8-2C63FD1E3376}"/>
                  </a:ext>
                </a:extLst>
              </p:cNvPr>
              <p:cNvSpPr/>
              <p:nvPr/>
            </p:nvSpPr>
            <p:spPr>
              <a:xfrm rot="9011297">
                <a:off x="6765246" y="4282616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05118DA8-C177-4131-B1B1-53CB38A4B0C5}"/>
                  </a:ext>
                </a:extLst>
              </p:cNvPr>
              <p:cNvSpPr/>
              <p:nvPr/>
            </p:nvSpPr>
            <p:spPr>
              <a:xfrm rot="9123257">
                <a:off x="6766398" y="3969879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02E112C8-72EF-4295-9C56-11B324E320ED}"/>
                  </a:ext>
                </a:extLst>
              </p:cNvPr>
              <p:cNvSpPr/>
              <p:nvPr/>
            </p:nvSpPr>
            <p:spPr>
              <a:xfrm rot="14226357">
                <a:off x="6728130" y="3667133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71444169-99E4-4282-8BE2-5F7E990C4531}"/>
                  </a:ext>
                </a:extLst>
              </p:cNvPr>
              <p:cNvSpPr/>
              <p:nvPr/>
            </p:nvSpPr>
            <p:spPr>
              <a:xfrm rot="14380456">
                <a:off x="6728739" y="3352982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4D2A953-861C-4A69-B912-71D65AFC3CCA}"/>
                </a:ext>
              </a:extLst>
            </p:cNvPr>
            <p:cNvGrpSpPr/>
            <p:nvPr/>
          </p:nvGrpSpPr>
          <p:grpSpPr>
            <a:xfrm rot="10800000">
              <a:off x="4257084" y="1011997"/>
              <a:ext cx="1324068" cy="1324891"/>
              <a:chOff x="6728130" y="3222318"/>
              <a:chExt cx="1324068" cy="1324891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2F90F1E5-29C4-42DC-BCCB-69BFF70FEBBA}"/>
                  </a:ext>
                </a:extLst>
              </p:cNvPr>
              <p:cNvCxnSpPr>
                <a:cxnSpLocks/>
                <a:stCxn id="56" idx="7"/>
                <a:endCxn id="51" idx="1"/>
              </p:cNvCxnSpPr>
              <p:nvPr/>
            </p:nvCxnSpPr>
            <p:spPr>
              <a:xfrm flipH="1">
                <a:off x="7381098" y="3425107"/>
                <a:ext cx="561311" cy="4363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CF8AB96-5333-471B-8BFB-6E3E1E9EF21A}"/>
                  </a:ext>
                </a:extLst>
              </p:cNvPr>
              <p:cNvCxnSpPr>
                <a:cxnSpLocks/>
                <a:stCxn id="55" idx="7"/>
                <a:endCxn id="50" idx="3"/>
              </p:cNvCxnSpPr>
              <p:nvPr/>
            </p:nvCxnSpPr>
            <p:spPr>
              <a:xfrm flipH="1">
                <a:off x="7345464" y="3730164"/>
                <a:ext cx="597195" cy="469427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E571DD5-B1DC-41D3-B3CA-B00EE714CF70}"/>
                  </a:ext>
                </a:extLst>
              </p:cNvPr>
              <p:cNvCxnSpPr>
                <a:cxnSpLocks/>
                <a:stCxn id="54" idx="5"/>
                <a:endCxn id="49" idx="3"/>
              </p:cNvCxnSpPr>
              <p:nvPr/>
            </p:nvCxnSpPr>
            <p:spPr>
              <a:xfrm flipH="1">
                <a:off x="7385469" y="4021751"/>
                <a:ext cx="518400" cy="431799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BF7066C-CB3D-4881-B931-6FC900122A02}"/>
                  </a:ext>
                </a:extLst>
              </p:cNvPr>
              <p:cNvCxnSpPr>
                <a:cxnSpLocks/>
                <a:stCxn id="53" idx="5"/>
                <a:endCxn id="49" idx="3"/>
              </p:cNvCxnSpPr>
              <p:nvPr/>
            </p:nvCxnSpPr>
            <p:spPr>
              <a:xfrm flipH="1">
                <a:off x="7385469" y="4323106"/>
                <a:ext cx="528140" cy="130444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3E7A69B0-70F3-46BE-A5FD-1EFC8B203F8A}"/>
                  </a:ext>
                </a:extLst>
              </p:cNvPr>
              <p:cNvCxnSpPr>
                <a:cxnSpLocks/>
                <a:stCxn id="54" idx="5"/>
                <a:endCxn id="50" idx="3"/>
              </p:cNvCxnSpPr>
              <p:nvPr/>
            </p:nvCxnSpPr>
            <p:spPr>
              <a:xfrm flipH="1">
                <a:off x="7345464" y="4021751"/>
                <a:ext cx="558405" cy="17784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7B43A68-505F-4722-9FA8-3E33E5C6D8E2}"/>
                  </a:ext>
                </a:extLst>
              </p:cNvPr>
              <p:cNvCxnSpPr>
                <a:cxnSpLocks/>
                <a:stCxn id="55" idx="7"/>
                <a:endCxn id="51" idx="1"/>
              </p:cNvCxnSpPr>
              <p:nvPr/>
            </p:nvCxnSpPr>
            <p:spPr>
              <a:xfrm flipH="1">
                <a:off x="7381098" y="3730164"/>
                <a:ext cx="561561" cy="131254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4249250-6668-48E1-9A93-C411C33A02E8}"/>
                  </a:ext>
                </a:extLst>
              </p:cNvPr>
              <p:cNvCxnSpPr>
                <a:cxnSpLocks/>
                <a:stCxn id="56" idx="7"/>
                <a:endCxn id="52" idx="1"/>
              </p:cNvCxnSpPr>
              <p:nvPr/>
            </p:nvCxnSpPr>
            <p:spPr>
              <a:xfrm flipH="1">
                <a:off x="7383628" y="3425107"/>
                <a:ext cx="558781" cy="130315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C2A648B-65CF-4A02-93DD-4D0AAFE73E06}"/>
                  </a:ext>
                </a:extLst>
              </p:cNvPr>
              <p:cNvCxnSpPr>
                <a:cxnSpLocks/>
                <a:stCxn id="53" idx="5"/>
                <a:endCxn id="50" idx="3"/>
              </p:cNvCxnSpPr>
              <p:nvPr/>
            </p:nvCxnSpPr>
            <p:spPr>
              <a:xfrm flipH="1" flipV="1">
                <a:off x="7345464" y="4199591"/>
                <a:ext cx="568145" cy="123515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C794192-BEDC-4B15-A5D8-E0E260B7469B}"/>
                  </a:ext>
                </a:extLst>
              </p:cNvPr>
              <p:cNvCxnSpPr>
                <a:cxnSpLocks/>
                <a:stCxn id="54" idx="5"/>
                <a:endCxn id="51" idx="1"/>
              </p:cNvCxnSpPr>
              <p:nvPr/>
            </p:nvCxnSpPr>
            <p:spPr>
              <a:xfrm flipH="1" flipV="1">
                <a:off x="7381098" y="3861418"/>
                <a:ext cx="522771" cy="16033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32A4E523-890C-4615-8289-E8A94C340876}"/>
                  </a:ext>
                </a:extLst>
              </p:cNvPr>
              <p:cNvCxnSpPr>
                <a:cxnSpLocks/>
                <a:stCxn id="55" idx="7"/>
                <a:endCxn id="52" idx="1"/>
              </p:cNvCxnSpPr>
              <p:nvPr/>
            </p:nvCxnSpPr>
            <p:spPr>
              <a:xfrm flipH="1" flipV="1">
                <a:off x="7383628" y="3555422"/>
                <a:ext cx="559031" cy="174742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57D583BD-0F76-4338-B19A-93FCD6D0CAE5}"/>
                  </a:ext>
                </a:extLst>
              </p:cNvPr>
              <p:cNvCxnSpPr>
                <a:cxnSpLocks/>
                <a:stCxn id="56" idx="7"/>
                <a:endCxn id="50" idx="3"/>
              </p:cNvCxnSpPr>
              <p:nvPr/>
            </p:nvCxnSpPr>
            <p:spPr>
              <a:xfrm flipH="1">
                <a:off x="7345464" y="3425107"/>
                <a:ext cx="596945" cy="774484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5235A22-73D8-40EB-9F92-0005A2B6AE3D}"/>
                  </a:ext>
                </a:extLst>
              </p:cNvPr>
              <p:cNvCxnSpPr>
                <a:cxnSpLocks/>
                <a:stCxn id="55" idx="7"/>
                <a:endCxn id="49" idx="3"/>
              </p:cNvCxnSpPr>
              <p:nvPr/>
            </p:nvCxnSpPr>
            <p:spPr>
              <a:xfrm flipH="1">
                <a:off x="7385469" y="3730164"/>
                <a:ext cx="557190" cy="723386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B82369E3-4F57-48E7-9642-AADC4F969052}"/>
                  </a:ext>
                </a:extLst>
              </p:cNvPr>
              <p:cNvCxnSpPr>
                <a:cxnSpLocks/>
                <a:stCxn id="56" idx="7"/>
                <a:endCxn id="49" idx="3"/>
              </p:cNvCxnSpPr>
              <p:nvPr/>
            </p:nvCxnSpPr>
            <p:spPr>
              <a:xfrm flipH="1">
                <a:off x="7385469" y="3425107"/>
                <a:ext cx="556940" cy="102844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8C818C3-C29D-447C-A4CF-41A62E74DD5A}"/>
                  </a:ext>
                </a:extLst>
              </p:cNvPr>
              <p:cNvCxnSpPr>
                <a:cxnSpLocks/>
                <a:stCxn id="54" idx="5"/>
                <a:endCxn id="52" idx="1"/>
              </p:cNvCxnSpPr>
              <p:nvPr/>
            </p:nvCxnSpPr>
            <p:spPr>
              <a:xfrm flipH="1" flipV="1">
                <a:off x="7383628" y="3555422"/>
                <a:ext cx="520241" cy="466329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F4892F46-0059-44BF-A6C7-387B7CA19AED}"/>
                  </a:ext>
                </a:extLst>
              </p:cNvPr>
              <p:cNvCxnSpPr>
                <a:cxnSpLocks/>
                <a:stCxn id="53" idx="5"/>
                <a:endCxn id="51" idx="1"/>
              </p:cNvCxnSpPr>
              <p:nvPr/>
            </p:nvCxnSpPr>
            <p:spPr>
              <a:xfrm flipH="1" flipV="1">
                <a:off x="7381098" y="3861418"/>
                <a:ext cx="532511" cy="461688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A3FA6510-F39B-45D1-B990-9A3DF0EB1259}"/>
                  </a:ext>
                </a:extLst>
              </p:cNvPr>
              <p:cNvCxnSpPr>
                <a:cxnSpLocks/>
                <a:stCxn id="53" idx="5"/>
                <a:endCxn id="52" idx="1"/>
              </p:cNvCxnSpPr>
              <p:nvPr/>
            </p:nvCxnSpPr>
            <p:spPr>
              <a:xfrm flipH="1" flipV="1">
                <a:off x="7383628" y="3555422"/>
                <a:ext cx="529981" cy="767684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11F7E65C-547F-4420-9D22-A0CAF64D82D2}"/>
                  </a:ext>
                </a:extLst>
              </p:cNvPr>
              <p:cNvCxnSpPr>
                <a:cxnSpLocks/>
                <a:stCxn id="56" idx="7"/>
                <a:endCxn id="57" idx="1"/>
              </p:cNvCxnSpPr>
              <p:nvPr/>
            </p:nvCxnSpPr>
            <p:spPr>
              <a:xfrm flipH="1" flipV="1">
                <a:off x="7385469" y="3315977"/>
                <a:ext cx="556940" cy="10913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4A9E9CC2-2C8E-4CD9-AEA8-F34C8D673DDC}"/>
                  </a:ext>
                </a:extLst>
              </p:cNvPr>
              <p:cNvCxnSpPr>
                <a:cxnSpLocks/>
                <a:stCxn id="55" idx="7"/>
                <a:endCxn id="57" idx="1"/>
              </p:cNvCxnSpPr>
              <p:nvPr/>
            </p:nvCxnSpPr>
            <p:spPr>
              <a:xfrm flipH="1" flipV="1">
                <a:off x="7385469" y="3315977"/>
                <a:ext cx="557190" cy="414187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9FABB70E-2CCA-4B7B-8D73-3CCA9B048A51}"/>
                  </a:ext>
                </a:extLst>
              </p:cNvPr>
              <p:cNvCxnSpPr>
                <a:cxnSpLocks/>
                <a:stCxn id="54" idx="5"/>
                <a:endCxn id="57" idx="1"/>
              </p:cNvCxnSpPr>
              <p:nvPr/>
            </p:nvCxnSpPr>
            <p:spPr>
              <a:xfrm flipH="1" flipV="1">
                <a:off x="7385469" y="3315977"/>
                <a:ext cx="518400" cy="705774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76B3BD5D-C8A2-4733-AF13-A3BBBC6396B7}"/>
                  </a:ext>
                </a:extLst>
              </p:cNvPr>
              <p:cNvCxnSpPr>
                <a:cxnSpLocks/>
                <a:stCxn id="53" idx="5"/>
                <a:endCxn id="57" idx="1"/>
              </p:cNvCxnSpPr>
              <p:nvPr/>
            </p:nvCxnSpPr>
            <p:spPr>
              <a:xfrm flipH="1" flipV="1">
                <a:off x="7385469" y="3315977"/>
                <a:ext cx="528140" cy="100712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22F4DAC-3B16-4E74-95B6-A83394EB2012}"/>
                  </a:ext>
                </a:extLst>
              </p:cNvPr>
              <p:cNvCxnSpPr>
                <a:cxnSpLocks/>
                <a:stCxn id="57" idx="7"/>
                <a:endCxn id="61" idx="3"/>
              </p:cNvCxnSpPr>
              <p:nvPr/>
            </p:nvCxnSpPr>
            <p:spPr>
              <a:xfrm flipH="1">
                <a:off x="6836678" y="3315977"/>
                <a:ext cx="471201" cy="105767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A4FAE919-78D3-4ECC-8450-FEC9076DBAE8}"/>
                  </a:ext>
                </a:extLst>
              </p:cNvPr>
              <p:cNvCxnSpPr>
                <a:cxnSpLocks/>
                <a:stCxn id="57" idx="7"/>
                <a:endCxn id="60" idx="3"/>
              </p:cNvCxnSpPr>
              <p:nvPr/>
            </p:nvCxnSpPr>
            <p:spPr>
              <a:xfrm flipH="1">
                <a:off x="6836638" y="3315977"/>
                <a:ext cx="471241" cy="417526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32AD8274-510F-4DE6-8A37-586414275619}"/>
                  </a:ext>
                </a:extLst>
              </p:cNvPr>
              <p:cNvCxnSpPr>
                <a:cxnSpLocks/>
                <a:stCxn id="57" idx="7"/>
                <a:endCxn id="59" idx="1"/>
              </p:cNvCxnSpPr>
              <p:nvPr/>
            </p:nvCxnSpPr>
            <p:spPr>
              <a:xfrm flipH="1">
                <a:off x="6873714" y="3315977"/>
                <a:ext cx="434165" cy="724857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08B1874-9478-4745-89A7-6D071D8B337E}"/>
                  </a:ext>
                </a:extLst>
              </p:cNvPr>
              <p:cNvCxnSpPr>
                <a:cxnSpLocks/>
                <a:stCxn id="57" idx="7"/>
                <a:endCxn id="58" idx="1"/>
              </p:cNvCxnSpPr>
              <p:nvPr/>
            </p:nvCxnSpPr>
            <p:spPr>
              <a:xfrm flipH="1">
                <a:off x="6873058" y="3315977"/>
                <a:ext cx="434821" cy="1035877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983FB755-E85B-428C-BB9F-F7D28EA66B4B}"/>
                  </a:ext>
                </a:extLst>
              </p:cNvPr>
              <p:cNvCxnSpPr>
                <a:cxnSpLocks/>
                <a:stCxn id="52" idx="6"/>
                <a:endCxn id="61" idx="3"/>
              </p:cNvCxnSpPr>
              <p:nvPr/>
            </p:nvCxnSpPr>
            <p:spPr>
              <a:xfrm flipH="1" flipV="1">
                <a:off x="6836678" y="3421744"/>
                <a:ext cx="445823" cy="140782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515BF750-09CD-4E1D-889E-89BDE92A4F62}"/>
                  </a:ext>
                </a:extLst>
              </p:cNvPr>
              <p:cNvCxnSpPr>
                <a:cxnSpLocks/>
                <a:stCxn id="52" idx="6"/>
                <a:endCxn id="60" idx="3"/>
              </p:cNvCxnSpPr>
              <p:nvPr/>
            </p:nvCxnSpPr>
            <p:spPr>
              <a:xfrm flipH="1">
                <a:off x="6836638" y="3562526"/>
                <a:ext cx="445863" cy="170977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4EF8AFAA-FEFC-4958-9C5F-8113C9DF8B91}"/>
                  </a:ext>
                </a:extLst>
              </p:cNvPr>
              <p:cNvCxnSpPr>
                <a:cxnSpLocks/>
                <a:stCxn id="50" idx="7"/>
                <a:endCxn id="61" idx="3"/>
              </p:cNvCxnSpPr>
              <p:nvPr/>
            </p:nvCxnSpPr>
            <p:spPr>
              <a:xfrm flipH="1" flipV="1">
                <a:off x="6836678" y="3421744"/>
                <a:ext cx="399078" cy="775733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9EF35271-82A3-4F58-B859-5BBB5DD5E626}"/>
                  </a:ext>
                </a:extLst>
              </p:cNvPr>
              <p:cNvCxnSpPr>
                <a:cxnSpLocks/>
                <a:stCxn id="51" idx="5"/>
                <a:endCxn id="59" idx="1"/>
              </p:cNvCxnSpPr>
              <p:nvPr/>
            </p:nvCxnSpPr>
            <p:spPr>
              <a:xfrm flipH="1">
                <a:off x="6873714" y="3839284"/>
                <a:ext cx="399910" cy="201550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20802356-D6F2-4941-93EB-613485923527}"/>
                  </a:ext>
                </a:extLst>
              </p:cNvPr>
              <p:cNvCxnSpPr>
                <a:cxnSpLocks/>
                <a:stCxn id="51" idx="5"/>
                <a:endCxn id="61" idx="3"/>
              </p:cNvCxnSpPr>
              <p:nvPr/>
            </p:nvCxnSpPr>
            <p:spPr>
              <a:xfrm flipH="1" flipV="1">
                <a:off x="6836678" y="3421744"/>
                <a:ext cx="436946" cy="417540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288D837E-CCA1-4A49-9A30-2C5ECD2FA42D}"/>
                  </a:ext>
                </a:extLst>
              </p:cNvPr>
              <p:cNvCxnSpPr>
                <a:cxnSpLocks/>
                <a:stCxn id="52" idx="6"/>
                <a:endCxn id="58" idx="1"/>
              </p:cNvCxnSpPr>
              <p:nvPr/>
            </p:nvCxnSpPr>
            <p:spPr>
              <a:xfrm flipH="1">
                <a:off x="6873058" y="3562526"/>
                <a:ext cx="409443" cy="789328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C74FBF1-924A-49CA-A7DE-417A8D41916A}"/>
                  </a:ext>
                </a:extLst>
              </p:cNvPr>
              <p:cNvCxnSpPr>
                <a:cxnSpLocks/>
                <a:stCxn id="52" idx="6"/>
                <a:endCxn id="59" idx="1"/>
              </p:cNvCxnSpPr>
              <p:nvPr/>
            </p:nvCxnSpPr>
            <p:spPr>
              <a:xfrm flipH="1">
                <a:off x="6873714" y="3562526"/>
                <a:ext cx="408787" cy="478308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F94C7927-3F8D-41F5-AFA9-6015CA2915A2}"/>
                  </a:ext>
                </a:extLst>
              </p:cNvPr>
              <p:cNvCxnSpPr>
                <a:cxnSpLocks/>
                <a:stCxn id="51" idx="5"/>
                <a:endCxn id="60" idx="3"/>
              </p:cNvCxnSpPr>
              <p:nvPr/>
            </p:nvCxnSpPr>
            <p:spPr>
              <a:xfrm flipH="1" flipV="1">
                <a:off x="6836638" y="3733503"/>
                <a:ext cx="436986" cy="105781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5716E3F4-8EBB-49A6-83E5-020C0BAD982F}"/>
                  </a:ext>
                </a:extLst>
              </p:cNvPr>
              <p:cNvCxnSpPr>
                <a:cxnSpLocks/>
                <a:stCxn id="51" idx="5"/>
                <a:endCxn id="58" idx="1"/>
              </p:cNvCxnSpPr>
              <p:nvPr/>
            </p:nvCxnSpPr>
            <p:spPr>
              <a:xfrm flipH="1">
                <a:off x="6873058" y="3839284"/>
                <a:ext cx="400566" cy="512570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49C186DC-7B22-44F6-ABE5-C82E4E9142DB}"/>
                  </a:ext>
                </a:extLst>
              </p:cNvPr>
              <p:cNvCxnSpPr>
                <a:cxnSpLocks/>
                <a:stCxn id="50" idx="7"/>
                <a:endCxn id="60" idx="3"/>
              </p:cNvCxnSpPr>
              <p:nvPr/>
            </p:nvCxnSpPr>
            <p:spPr>
              <a:xfrm flipH="1" flipV="1">
                <a:off x="6836638" y="3733503"/>
                <a:ext cx="399118" cy="463974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427879DB-7259-4773-B097-BB502817CB12}"/>
                  </a:ext>
                </a:extLst>
              </p:cNvPr>
              <p:cNvCxnSpPr>
                <a:cxnSpLocks/>
                <a:stCxn id="50" idx="7"/>
                <a:endCxn id="59" idx="1"/>
              </p:cNvCxnSpPr>
              <p:nvPr/>
            </p:nvCxnSpPr>
            <p:spPr>
              <a:xfrm flipH="1" flipV="1">
                <a:off x="6873714" y="4040834"/>
                <a:ext cx="362042" cy="156643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F50C43AE-1A62-4CD9-9C52-03E7562D830B}"/>
                  </a:ext>
                </a:extLst>
              </p:cNvPr>
              <p:cNvCxnSpPr>
                <a:cxnSpLocks/>
                <a:stCxn id="50" idx="7"/>
                <a:endCxn id="58" idx="1"/>
              </p:cNvCxnSpPr>
              <p:nvPr/>
            </p:nvCxnSpPr>
            <p:spPr>
              <a:xfrm flipH="1">
                <a:off x="6873058" y="4197477"/>
                <a:ext cx="362698" cy="154377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0662A3F-2A70-4E8D-B431-F97312B21E28}"/>
                  </a:ext>
                </a:extLst>
              </p:cNvPr>
              <p:cNvCxnSpPr>
                <a:cxnSpLocks/>
                <a:stCxn id="49" idx="5"/>
                <a:endCxn id="61" idx="3"/>
              </p:cNvCxnSpPr>
              <p:nvPr/>
            </p:nvCxnSpPr>
            <p:spPr>
              <a:xfrm flipH="1" flipV="1">
                <a:off x="6836678" y="3421744"/>
                <a:ext cx="471201" cy="1031806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09B2CDB3-EE7A-45AD-96CE-4F4C4793092E}"/>
                  </a:ext>
                </a:extLst>
              </p:cNvPr>
              <p:cNvCxnSpPr>
                <a:cxnSpLocks/>
                <a:stCxn id="49" idx="5"/>
                <a:endCxn id="60" idx="3"/>
              </p:cNvCxnSpPr>
              <p:nvPr/>
            </p:nvCxnSpPr>
            <p:spPr>
              <a:xfrm flipH="1" flipV="1">
                <a:off x="6836638" y="3733503"/>
                <a:ext cx="471241" cy="720047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5DBAA25-0364-4B35-B232-665020200961}"/>
                  </a:ext>
                </a:extLst>
              </p:cNvPr>
              <p:cNvCxnSpPr>
                <a:cxnSpLocks/>
                <a:stCxn id="49" idx="5"/>
                <a:endCxn id="59" idx="1"/>
              </p:cNvCxnSpPr>
              <p:nvPr/>
            </p:nvCxnSpPr>
            <p:spPr>
              <a:xfrm flipH="1" flipV="1">
                <a:off x="6873714" y="4040834"/>
                <a:ext cx="434165" cy="412716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36367706-2BAB-42AD-9D89-07076CEC2F1C}"/>
                  </a:ext>
                </a:extLst>
              </p:cNvPr>
              <p:cNvCxnSpPr>
                <a:cxnSpLocks/>
                <a:stCxn id="49" idx="5"/>
                <a:endCxn id="58" idx="1"/>
              </p:cNvCxnSpPr>
              <p:nvPr/>
            </p:nvCxnSpPr>
            <p:spPr>
              <a:xfrm flipH="1" flipV="1">
                <a:off x="6873058" y="4351854"/>
                <a:ext cx="434821" cy="101696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703ECEC-C01B-4239-831E-24BBF4AC7DA3}"/>
                  </a:ext>
                </a:extLst>
              </p:cNvPr>
              <p:cNvSpPr/>
              <p:nvPr/>
            </p:nvSpPr>
            <p:spPr>
              <a:xfrm rot="10800000">
                <a:off x="7291810" y="4437481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7A5BAE1-DF8C-41AD-A94E-F52CF516B018}"/>
                  </a:ext>
                </a:extLst>
              </p:cNvPr>
              <p:cNvSpPr/>
              <p:nvPr/>
            </p:nvSpPr>
            <p:spPr>
              <a:xfrm rot="13566257">
                <a:off x="7235746" y="4143670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53AA4587-50C0-4310-8CF8-078392C5A4BF}"/>
                  </a:ext>
                </a:extLst>
              </p:cNvPr>
              <p:cNvSpPr/>
              <p:nvPr/>
            </p:nvSpPr>
            <p:spPr>
              <a:xfrm rot="8798239">
                <a:off x="7272497" y="3795487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410C4A5-FE1B-4ECB-8D0A-FED64CB9F2B3}"/>
                  </a:ext>
                </a:extLst>
              </p:cNvPr>
              <p:cNvSpPr/>
              <p:nvPr/>
            </p:nvSpPr>
            <p:spPr>
              <a:xfrm rot="9208876">
                <a:off x="7276729" y="3483166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4C382C9-ADEE-4F46-A1F5-A690CBD84635}"/>
                  </a:ext>
                </a:extLst>
              </p:cNvPr>
              <p:cNvSpPr/>
              <p:nvPr/>
            </p:nvSpPr>
            <p:spPr>
              <a:xfrm rot="9011297">
                <a:off x="7911693" y="4282616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0597B36-E1EF-44ED-B34A-347CEB0D6B34}"/>
                  </a:ext>
                </a:extLst>
              </p:cNvPr>
              <p:cNvSpPr/>
              <p:nvPr/>
            </p:nvSpPr>
            <p:spPr>
              <a:xfrm rot="8250332">
                <a:off x="7903817" y="3969285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80380DD5-299E-42CD-A5D7-BA494744BAAE}"/>
                  </a:ext>
                </a:extLst>
              </p:cNvPr>
              <p:cNvSpPr/>
              <p:nvPr/>
            </p:nvSpPr>
            <p:spPr>
              <a:xfrm rot="13214107">
                <a:off x="7942470" y="3670743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C86D505D-680D-4D8C-B8EC-39B601542C58}"/>
                  </a:ext>
                </a:extLst>
              </p:cNvPr>
              <p:cNvSpPr/>
              <p:nvPr/>
            </p:nvSpPr>
            <p:spPr>
              <a:xfrm rot="12165660">
                <a:off x="7938328" y="3349478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B703C63-6E99-41EA-ABCE-FA1721556813}"/>
                  </a:ext>
                </a:extLst>
              </p:cNvPr>
              <p:cNvSpPr/>
              <p:nvPr/>
            </p:nvSpPr>
            <p:spPr>
              <a:xfrm rot="10800000">
                <a:off x="7291810" y="3222318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8EB9E38-3515-435F-953D-890645BFF1AD}"/>
                  </a:ext>
                </a:extLst>
              </p:cNvPr>
              <p:cNvSpPr/>
              <p:nvPr/>
            </p:nvSpPr>
            <p:spPr>
              <a:xfrm rot="9011297">
                <a:off x="6765246" y="4282616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609C9EA6-2893-4DFD-BFF8-36E77D962A80}"/>
                  </a:ext>
                </a:extLst>
              </p:cNvPr>
              <p:cNvSpPr/>
              <p:nvPr/>
            </p:nvSpPr>
            <p:spPr>
              <a:xfrm rot="9123257">
                <a:off x="6766398" y="3969879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BE29B73-1C66-4030-99F2-F4209BC35401}"/>
                  </a:ext>
                </a:extLst>
              </p:cNvPr>
              <p:cNvSpPr/>
              <p:nvPr/>
            </p:nvSpPr>
            <p:spPr>
              <a:xfrm rot="14226357">
                <a:off x="6728130" y="3667133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470291EE-1E11-4AB5-B074-49844755C32D}"/>
                  </a:ext>
                </a:extLst>
              </p:cNvPr>
              <p:cNvSpPr/>
              <p:nvPr/>
            </p:nvSpPr>
            <p:spPr>
              <a:xfrm rot="14380456">
                <a:off x="6728739" y="3352982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EDC8A41-9873-49E7-A3C3-0E2599F936B0}"/>
                  </a:ext>
                </a:extLst>
              </p:cNvPr>
              <p:cNvSpPr txBox="1"/>
              <p:nvPr/>
            </p:nvSpPr>
            <p:spPr bwMode="auto">
              <a:xfrm>
                <a:off x="4084562" y="1192791"/>
                <a:ext cx="1823063" cy="43088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Ctr="1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EDC8A41-9873-49E7-A3C3-0E2599F93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84562" y="1192791"/>
                <a:ext cx="182306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CE10B1F-CB96-41FE-BCD7-9BBF1EA6B972}"/>
                  </a:ext>
                </a:extLst>
              </p:cNvPr>
              <p:cNvSpPr/>
              <p:nvPr/>
            </p:nvSpPr>
            <p:spPr>
              <a:xfrm>
                <a:off x="3881869" y="2202232"/>
                <a:ext cx="658237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𝑤𝑒𝑖𝑔h𝑡𝑠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𝑏𝑖𝑎𝑠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𝑜𝑡h𝑒𝑟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𝑝𝑎𝑟𝑎𝑚𝑠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CE10B1F-CB96-41FE-BCD7-9BBF1EA6B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869" y="2202232"/>
                <a:ext cx="658237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FB3F8708-0301-4C3C-BEEC-1A83AC50751A}"/>
                  </a:ext>
                </a:extLst>
              </p:cNvPr>
              <p:cNvSpPr/>
              <p:nvPr/>
            </p:nvSpPr>
            <p:spPr>
              <a:xfrm>
                <a:off x="4164683" y="5018564"/>
                <a:ext cx="562044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𝑎𝑟𝑔𝑚𝑖𝑛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𝐿𝑜𝑠𝑠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𝑥𝑡𝑟𝑎𝑖𝑛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𝑦𝑡𝑟𝑎𝑖𝑛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FB3F8708-0301-4C3C-BEEC-1A83AC5075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683" y="5018564"/>
                <a:ext cx="562044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itle 3">
                <a:extLst>
                  <a:ext uri="{FF2B5EF4-FFF2-40B4-BE49-F238E27FC236}">
                    <a16:creationId xmlns:a16="http://schemas.microsoft.com/office/drawing/2014/main" id="{A56F4686-0EF3-49C2-BFEE-3332F6E6E0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1630" y="3480736"/>
                <a:ext cx="11730141" cy="912177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50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fontAlgn="auto">
                  <a:spcAft>
                    <a:spcPts val="0"/>
                  </a:spcAft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minimizing loss function over training data </a:t>
                </a:r>
              </a:p>
            </p:txBody>
          </p:sp>
        </mc:Choice>
        <mc:Fallback xmlns="">
          <p:sp>
            <p:nvSpPr>
              <p:cNvPr id="119" name="Title 3">
                <a:extLst>
                  <a:ext uri="{FF2B5EF4-FFF2-40B4-BE49-F238E27FC236}">
                    <a16:creationId xmlns:a16="http://schemas.microsoft.com/office/drawing/2014/main" id="{A56F4686-0EF3-49C2-BFEE-3332F6E6E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30" y="3480736"/>
                <a:ext cx="11730141" cy="912177"/>
              </a:xfrm>
              <a:prstGeom prst="rect">
                <a:avLst/>
              </a:prstGeom>
              <a:blipFill>
                <a:blip r:embed="rId5"/>
                <a:stretch>
                  <a:fillRect l="-1195" r="-223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33155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091727-00A2-476C-8C9C-1ABAC2E93D92}"/>
              </a:ext>
            </a:extLst>
          </p:cNvPr>
          <p:cNvSpPr txBox="1">
            <a:spLocks/>
          </p:cNvSpPr>
          <p:nvPr/>
        </p:nvSpPr>
        <p:spPr>
          <a:xfrm>
            <a:off x="6699591" y="1020520"/>
            <a:ext cx="5749965" cy="1539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u="sng" dirty="0"/>
              <a:t>Network Losses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3E978C2D-2280-47BE-8DE4-181E25D39C99}"/>
              </a:ext>
            </a:extLst>
          </p:cNvPr>
          <p:cNvSpPr txBox="1">
            <a:spLocks/>
          </p:cNvSpPr>
          <p:nvPr/>
        </p:nvSpPr>
        <p:spPr>
          <a:xfrm>
            <a:off x="300315" y="1020520"/>
            <a:ext cx="5749965" cy="1539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u="sng" dirty="0"/>
              <a:t>Performance Losses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AAA530-0EF6-4AE0-A28C-6630EC8A6532}"/>
                  </a:ext>
                </a:extLst>
              </p:cNvPr>
              <p:cNvSpPr txBox="1"/>
              <p:nvPr/>
            </p:nvSpPr>
            <p:spPr bwMode="auto">
              <a:xfrm>
                <a:off x="1641201" y="3866794"/>
                <a:ext cx="1658403" cy="43088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Ctr="1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AAA530-0EF6-4AE0-A28C-6630EC8A6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41201" y="3866794"/>
                <a:ext cx="165840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FC4C0CC1-D993-41EF-A0E6-91E213284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315" y="2144268"/>
            <a:ext cx="4642104" cy="4232848"/>
          </a:xfrm>
        </p:spPr>
        <p:txBody>
          <a:bodyPr/>
          <a:lstStyle/>
          <a:p>
            <a:r>
              <a:rPr lang="en-US" dirty="0"/>
              <a:t>Gauge how well network performs</a:t>
            </a:r>
          </a:p>
          <a:p>
            <a:r>
              <a:rPr lang="en-US" dirty="0"/>
              <a:t>Function of input and output only </a:t>
            </a:r>
          </a:p>
          <a:p>
            <a:endParaRPr lang="en-US" dirty="0"/>
          </a:p>
          <a:p>
            <a:r>
              <a:rPr lang="en-US" dirty="0"/>
              <a:t>Akin to accuracy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E02545C6-EE20-4938-95AA-F11D7A06355F}"/>
              </a:ext>
            </a:extLst>
          </p:cNvPr>
          <p:cNvSpPr txBox="1">
            <a:spLocks/>
          </p:cNvSpPr>
          <p:nvPr/>
        </p:nvSpPr>
        <p:spPr>
          <a:xfrm>
            <a:off x="6398900" y="2181257"/>
            <a:ext cx="5364855" cy="4232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Prevent overfitting, impose prior knowledge, improve training 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Function of network unknowns</a:t>
            </a:r>
          </a:p>
          <a:p>
            <a:pPr fontAlgn="auto">
              <a:spcAft>
                <a:spcPts val="0"/>
              </a:spcAft>
            </a:pPr>
            <a:endParaRPr lang="en-US" dirty="0"/>
          </a:p>
          <a:p>
            <a:pPr marL="0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65B603C6-6CE2-48A3-8154-BB5D8A771669}"/>
              </a:ext>
            </a:extLst>
          </p:cNvPr>
          <p:cNvSpPr txBox="1">
            <a:spLocks/>
          </p:cNvSpPr>
          <p:nvPr/>
        </p:nvSpPr>
        <p:spPr>
          <a:xfrm>
            <a:off x="2383623" y="239559"/>
            <a:ext cx="6348897" cy="912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dirty="0"/>
              <a:t>Two types of losses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4D447E-1DF6-429D-B0CB-9A34A349880A}"/>
                  </a:ext>
                </a:extLst>
              </p:cNvPr>
              <p:cNvSpPr txBox="1"/>
              <p:nvPr/>
            </p:nvSpPr>
            <p:spPr bwMode="auto">
              <a:xfrm>
                <a:off x="8408547" y="3840882"/>
                <a:ext cx="1345560" cy="43088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Ctr="1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4D447E-1DF6-429D-B0CB-9A34A3498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08547" y="3840882"/>
                <a:ext cx="134556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76960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7B6DBB-EDF1-4FFE-85B4-05A1CEBCE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04422"/>
            <a:ext cx="11887200" cy="5942442"/>
          </a:xfrm>
        </p:spPr>
        <p:txBody>
          <a:bodyPr>
            <a:normAutofit/>
          </a:bodyPr>
          <a:lstStyle/>
          <a:p>
            <a:r>
              <a:rPr lang="en-US" sz="3600" dirty="0"/>
              <a:t>Very task specific!</a:t>
            </a:r>
          </a:p>
          <a:p>
            <a:r>
              <a:rPr lang="en-US" sz="3600" dirty="0"/>
              <a:t>Regression ( mean squared error = least squares regression 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31CB9-BBCE-4054-8A54-B674E0734A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Performance losses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29FA47-5F2C-420D-A4FB-62265F6B62D7}"/>
                  </a:ext>
                </a:extLst>
              </p:cNvPr>
              <p:cNvSpPr txBox="1"/>
              <p:nvPr/>
            </p:nvSpPr>
            <p:spPr bwMode="auto">
              <a:xfrm>
                <a:off x="1670723" y="2627234"/>
                <a:ext cx="8850553" cy="151637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Ctr="1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d>
                            <m:dPr>
                              <m:begChr m:val="‖"/>
                              <m:endChr m:val="‖"/>
                              <m:ctrlP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40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29FA47-5F2C-420D-A4FB-62265F6B6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0723" y="2627234"/>
                <a:ext cx="8850553" cy="15163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B7A137B2-232E-4577-80DB-30E328D79EE2}"/>
              </a:ext>
            </a:extLst>
          </p:cNvPr>
          <p:cNvSpPr/>
          <p:nvPr/>
        </p:nvSpPr>
        <p:spPr>
          <a:xfrm>
            <a:off x="1286719" y="4950675"/>
            <a:ext cx="961856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 err="1">
                <a:solidFill>
                  <a:srgbClr val="333333"/>
                </a:solidFill>
                <a:latin typeface="Consolas" panose="020B0609020204030204" pitchFamily="49" charset="0"/>
              </a:rPr>
              <a:t>Keras</a:t>
            </a:r>
            <a:r>
              <a:rPr lang="en-US" sz="2800" b="1" u="sng" dirty="0">
                <a:solidFill>
                  <a:srgbClr val="333333"/>
                </a:solidFill>
                <a:latin typeface="Consolas" panose="020B0609020204030204" pitchFamily="49" charset="0"/>
              </a:rPr>
              <a:t> Code:</a:t>
            </a:r>
          </a:p>
          <a:p>
            <a:r>
              <a:rPr lang="en-US" sz="2800" dirty="0" err="1">
                <a:solidFill>
                  <a:srgbClr val="333333"/>
                </a:solidFill>
                <a:latin typeface="Consolas" panose="020B0609020204030204" pitchFamily="49" charset="0"/>
              </a:rPr>
              <a:t>model.compile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(loss=</a:t>
            </a:r>
            <a:r>
              <a:rPr lang="en-US" sz="2800" dirty="0" err="1">
                <a:solidFill>
                  <a:srgbClr val="333333"/>
                </a:solidFill>
                <a:latin typeface="Consolas" panose="020B0609020204030204" pitchFamily="49" charset="0"/>
              </a:rPr>
              <a:t>losses.mean_squared_error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			optimizer=</a:t>
            </a:r>
            <a:r>
              <a:rPr lang="en-US" sz="2800" dirty="0">
                <a:solidFill>
                  <a:srgbClr val="DD1144"/>
                </a:solidFill>
                <a:latin typeface="Consolas" panose="020B0609020204030204" pitchFamily="49" charset="0"/>
              </a:rPr>
              <a:t>‘</a:t>
            </a:r>
            <a:r>
              <a:rPr lang="en-US" sz="2800" dirty="0" err="1">
                <a:solidFill>
                  <a:srgbClr val="DD1144"/>
                </a:solidFill>
                <a:latin typeface="Consolas" panose="020B0609020204030204" pitchFamily="49" charset="0"/>
              </a:rPr>
              <a:t>adam</a:t>
            </a:r>
            <a:r>
              <a:rPr lang="en-US" sz="2800" dirty="0">
                <a:solidFill>
                  <a:srgbClr val="DD1144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0902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two neuron network graph ( Feed forward 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7CE6846-A01F-428C-A9AD-64BA342A329C}"/>
              </a:ext>
            </a:extLst>
          </p:cNvPr>
          <p:cNvSpPr/>
          <p:nvPr/>
        </p:nvSpPr>
        <p:spPr>
          <a:xfrm>
            <a:off x="2040514" y="2356641"/>
            <a:ext cx="822960" cy="82296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X</a:t>
            </a:r>
            <a:r>
              <a:rPr lang="en-US" sz="2800" baseline="-25000" dirty="0">
                <a:solidFill>
                  <a:prstClr val="black"/>
                </a:solidFill>
                <a:latin typeface="Calibri" panose="020F0502020204030204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F8AFBA-43BC-4F88-9476-C81EED28EB5E}"/>
              </a:ext>
            </a:extLst>
          </p:cNvPr>
          <p:cNvSpPr/>
          <p:nvPr/>
        </p:nvSpPr>
        <p:spPr>
          <a:xfrm>
            <a:off x="5434144" y="2356641"/>
            <a:ext cx="822960" cy="82296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latin typeface="Calibri" panose="020F0502020204030204"/>
              </a:rPr>
              <a:t>H</a:t>
            </a:r>
            <a:r>
              <a:rPr lang="en-US" sz="2800" baseline="-25000" dirty="0">
                <a:solidFill>
                  <a:schemeClr val="tx1"/>
                </a:solidFill>
                <a:latin typeface="Calibri" panose="020F0502020204030204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4A5099-24E2-4E0A-8DBC-16CFEF54D51C}"/>
              </a:ext>
            </a:extLst>
          </p:cNvPr>
          <p:cNvSpPr/>
          <p:nvPr/>
        </p:nvSpPr>
        <p:spPr>
          <a:xfrm>
            <a:off x="5434144" y="5156971"/>
            <a:ext cx="822960" cy="82296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H</a:t>
            </a:r>
            <a:r>
              <a:rPr lang="en-US" sz="2800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D04621-BDD2-4F83-B4C0-4B2CD3C6AD2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2863474" y="2768121"/>
            <a:ext cx="257067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636E53-84E5-4A28-8FCB-18030D1DD7AE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2742954" y="3059081"/>
            <a:ext cx="2811710" cy="221841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B60BFC8-60A5-41C5-A547-D488B94B7236}"/>
              </a:ext>
            </a:extLst>
          </p:cNvPr>
          <p:cNvSpPr/>
          <p:nvPr/>
        </p:nvSpPr>
        <p:spPr>
          <a:xfrm>
            <a:off x="2036065" y="5156971"/>
            <a:ext cx="822960" cy="82296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</a:rPr>
              <a:t>X</a:t>
            </a:r>
            <a:r>
              <a:rPr lang="en-US" sz="2800" baseline="-25000" dirty="0">
                <a:solidFill>
                  <a:prstClr val="black"/>
                </a:solidFill>
              </a:rPr>
              <a:t>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BA392E-D630-4996-83F4-C1EE1BFAF344}"/>
              </a:ext>
            </a:extLst>
          </p:cNvPr>
          <p:cNvCxnSpPr>
            <a:cxnSpLocks/>
            <a:stCxn id="18" idx="7"/>
            <a:endCxn id="7" idx="3"/>
          </p:cNvCxnSpPr>
          <p:nvPr/>
        </p:nvCxnSpPr>
        <p:spPr>
          <a:xfrm flipV="1">
            <a:off x="2738505" y="3059081"/>
            <a:ext cx="2816159" cy="221841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0C7CF8-2843-434D-BE29-EA2B4FD0A779}"/>
              </a:ext>
            </a:extLst>
          </p:cNvPr>
          <p:cNvCxnSpPr>
            <a:cxnSpLocks/>
            <a:stCxn id="18" idx="6"/>
            <a:endCxn id="8" idx="2"/>
          </p:cNvCxnSpPr>
          <p:nvPr/>
        </p:nvCxnSpPr>
        <p:spPr>
          <a:xfrm>
            <a:off x="2859025" y="5568451"/>
            <a:ext cx="2575119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FB8E72B-D6C3-4715-9E7B-03276D347A2A}"/>
              </a:ext>
            </a:extLst>
          </p:cNvPr>
          <p:cNvCxnSpPr>
            <a:cxnSpLocks/>
            <a:stCxn id="7" idx="6"/>
            <a:endCxn id="37" idx="2"/>
          </p:cNvCxnSpPr>
          <p:nvPr/>
        </p:nvCxnSpPr>
        <p:spPr>
          <a:xfrm>
            <a:off x="6257104" y="2768121"/>
            <a:ext cx="1834896" cy="132283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D0C0CAD-890F-4981-BDBE-17D67AC67C04}"/>
              </a:ext>
            </a:extLst>
          </p:cNvPr>
          <p:cNvCxnSpPr>
            <a:cxnSpLocks/>
            <a:stCxn id="8" idx="6"/>
            <a:endCxn id="37" idx="2"/>
          </p:cNvCxnSpPr>
          <p:nvPr/>
        </p:nvCxnSpPr>
        <p:spPr>
          <a:xfrm flipV="1">
            <a:off x="6257104" y="4090953"/>
            <a:ext cx="1834896" cy="147749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68F87B03-FD59-40D2-972F-9347A8943DF8}"/>
              </a:ext>
            </a:extLst>
          </p:cNvPr>
          <p:cNvSpPr/>
          <p:nvPr/>
        </p:nvSpPr>
        <p:spPr>
          <a:xfrm>
            <a:off x="8092000" y="3679473"/>
            <a:ext cx="822960" cy="82296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latin typeface="Calibri" panose="020F0502020204030204"/>
              </a:rPr>
              <a:t>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29BCD2-0F9D-486C-B189-0F76726FE7F9}"/>
              </a:ext>
            </a:extLst>
          </p:cNvPr>
          <p:cNvSpPr txBox="1"/>
          <p:nvPr/>
        </p:nvSpPr>
        <p:spPr bwMode="auto">
          <a:xfrm>
            <a:off x="1688593" y="808465"/>
            <a:ext cx="1476756" cy="5232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b="0" dirty="0"/>
              <a:t>Inputs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BFE212-A073-4B16-8DD4-CB39059AAAB3}"/>
              </a:ext>
            </a:extLst>
          </p:cNvPr>
          <p:cNvSpPr txBox="1"/>
          <p:nvPr/>
        </p:nvSpPr>
        <p:spPr bwMode="auto">
          <a:xfrm>
            <a:off x="5107246" y="878069"/>
            <a:ext cx="1476756" cy="9541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b="0" dirty="0"/>
              <a:t>Hidden Layer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1F74A-6473-481C-A102-E509D2DD6641}"/>
              </a:ext>
            </a:extLst>
          </p:cNvPr>
          <p:cNvSpPr txBox="1"/>
          <p:nvPr/>
        </p:nvSpPr>
        <p:spPr bwMode="auto">
          <a:xfrm>
            <a:off x="7606005" y="2756447"/>
            <a:ext cx="1794950" cy="5232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b="0" dirty="0"/>
              <a:t>Output (s)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710C65-3D3E-48FD-B6F9-DD8E17C15854}"/>
              </a:ext>
            </a:extLst>
          </p:cNvPr>
          <p:cNvSpPr txBox="1"/>
          <p:nvPr/>
        </p:nvSpPr>
        <p:spPr bwMode="auto">
          <a:xfrm>
            <a:off x="6785808" y="5068140"/>
            <a:ext cx="1649532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b="0" dirty="0"/>
              <a:t>Connections</a:t>
            </a:r>
          </a:p>
        </p:txBody>
      </p:sp>
    </p:spTree>
    <p:extLst>
      <p:ext uri="{BB962C8B-B14F-4D97-AF65-F5344CB8AC3E}">
        <p14:creationId xmlns:p14="http://schemas.microsoft.com/office/powerpoint/2010/main" val="41272177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7B6DBB-EDF1-4FFE-85B4-05A1CEBCE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04422"/>
            <a:ext cx="11887200" cy="5942442"/>
          </a:xfrm>
        </p:spPr>
        <p:txBody>
          <a:bodyPr>
            <a:normAutofit/>
          </a:bodyPr>
          <a:lstStyle/>
          <a:p>
            <a:r>
              <a:rPr lang="en-US" sz="3600" dirty="0"/>
              <a:t>Classification common to use cross-entropy (e.g. logistical regression)</a:t>
            </a:r>
          </a:p>
          <a:p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31CB9-BBCE-4054-8A54-B674E0734A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Performance losses :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29FA47-5F2C-420D-A4FB-62265F6B62D7}"/>
                  </a:ext>
                </a:extLst>
              </p:cNvPr>
              <p:cNvSpPr txBox="1"/>
              <p:nvPr/>
            </p:nvSpPr>
            <p:spPr bwMode="auto">
              <a:xfrm>
                <a:off x="72516" y="2497634"/>
                <a:ext cx="12442785" cy="14905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Ctr="1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⁡(1−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/>
                          </m:sSup>
                        </m:e>
                      </m:nary>
                    </m:oMath>
                  </m:oMathPara>
                </a14:m>
                <a:endParaRPr lang="en-US" sz="40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29FA47-5F2C-420D-A4FB-62265F6B6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516" y="2497634"/>
                <a:ext cx="12442785" cy="14905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B7A137B2-232E-4577-80DB-30E328D79EE2}"/>
              </a:ext>
            </a:extLst>
          </p:cNvPr>
          <p:cNvSpPr/>
          <p:nvPr/>
        </p:nvSpPr>
        <p:spPr>
          <a:xfrm>
            <a:off x="1286719" y="5261869"/>
            <a:ext cx="961856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 err="1">
                <a:solidFill>
                  <a:srgbClr val="333333"/>
                </a:solidFill>
                <a:latin typeface="Consolas" panose="020B0609020204030204" pitchFamily="49" charset="0"/>
              </a:rPr>
              <a:t>Keras</a:t>
            </a:r>
            <a:r>
              <a:rPr lang="en-US" sz="2800" b="1" u="sng" dirty="0">
                <a:solidFill>
                  <a:srgbClr val="333333"/>
                </a:solidFill>
                <a:latin typeface="Consolas" panose="020B0609020204030204" pitchFamily="49" charset="0"/>
              </a:rPr>
              <a:t> Code:</a:t>
            </a:r>
          </a:p>
          <a:p>
            <a:r>
              <a:rPr lang="en-US" sz="2800" dirty="0" err="1">
                <a:solidFill>
                  <a:srgbClr val="333333"/>
                </a:solidFill>
                <a:latin typeface="Consolas" panose="020B0609020204030204" pitchFamily="49" charset="0"/>
              </a:rPr>
              <a:t>model.compile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(loss=</a:t>
            </a:r>
            <a:r>
              <a:rPr lang="en-US" sz="2800" dirty="0" err="1">
                <a:solidFill>
                  <a:srgbClr val="333333"/>
                </a:solidFill>
                <a:latin typeface="Consolas" panose="020B0609020204030204" pitchFamily="49" charset="0"/>
              </a:rPr>
              <a:t>losses.</a:t>
            </a:r>
            <a:r>
              <a:rPr lang="en-US" sz="2800" dirty="0" err="1"/>
              <a:t>categorical_crossentropy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			optimizer=</a:t>
            </a:r>
            <a:r>
              <a:rPr lang="en-US" sz="2800" dirty="0">
                <a:solidFill>
                  <a:srgbClr val="DD1144"/>
                </a:solidFill>
                <a:latin typeface="Consolas" panose="020B0609020204030204" pitchFamily="49" charset="0"/>
              </a:rPr>
              <a:t>‘</a:t>
            </a:r>
            <a:r>
              <a:rPr lang="en-US" sz="2800" dirty="0" err="1">
                <a:solidFill>
                  <a:srgbClr val="DD1144"/>
                </a:solidFill>
                <a:latin typeface="Consolas" panose="020B0609020204030204" pitchFamily="49" charset="0"/>
              </a:rPr>
              <a:t>adam</a:t>
            </a:r>
            <a:r>
              <a:rPr lang="en-US" sz="2800" dirty="0">
                <a:solidFill>
                  <a:srgbClr val="DD1144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820839-2290-40C0-89AC-4AB5AC5F78F9}"/>
              </a:ext>
            </a:extLst>
          </p:cNvPr>
          <p:cNvSpPr txBox="1"/>
          <p:nvPr/>
        </p:nvSpPr>
        <p:spPr bwMode="auto">
          <a:xfrm>
            <a:off x="7027670" y="4162427"/>
            <a:ext cx="4039261" cy="9541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dirty="0">
                <a:solidFill>
                  <a:srgbClr val="FF0000"/>
                </a:solidFill>
              </a:rPr>
              <a:t>Reward zeros elsewhere</a:t>
            </a:r>
            <a:endParaRPr lang="en-US" sz="2800" b="0" dirty="0">
              <a:solidFill>
                <a:srgbClr val="FF0000"/>
              </a:solidFill>
            </a:endParaRPr>
          </a:p>
        </p:txBody>
      </p:sp>
      <p:sp>
        <p:nvSpPr>
          <p:cNvPr id="12" name="Right Bracket 11">
            <a:extLst>
              <a:ext uri="{FF2B5EF4-FFF2-40B4-BE49-F238E27FC236}">
                <a16:creationId xmlns:a16="http://schemas.microsoft.com/office/drawing/2014/main" id="{6BD8D47E-BCC2-4122-B255-7F0BFBDE336D}"/>
              </a:ext>
            </a:extLst>
          </p:cNvPr>
          <p:cNvSpPr/>
          <p:nvPr/>
        </p:nvSpPr>
        <p:spPr>
          <a:xfrm rot="5400000">
            <a:off x="3794627" y="2362345"/>
            <a:ext cx="393853" cy="3053301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2968D9-6E77-4A9A-A69E-B9BF03DDD5F6}"/>
              </a:ext>
            </a:extLst>
          </p:cNvPr>
          <p:cNvSpPr txBox="1"/>
          <p:nvPr/>
        </p:nvSpPr>
        <p:spPr bwMode="auto">
          <a:xfrm>
            <a:off x="2148177" y="4360213"/>
            <a:ext cx="4039261" cy="5232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dirty="0">
                <a:solidFill>
                  <a:srgbClr val="FF0000"/>
                </a:solidFill>
              </a:rPr>
              <a:t>Reward similar values </a:t>
            </a:r>
            <a:endParaRPr lang="en-US" sz="2800" b="0" dirty="0">
              <a:solidFill>
                <a:srgbClr val="FF0000"/>
              </a:solidFill>
            </a:endParaRPr>
          </a:p>
        </p:txBody>
      </p:sp>
      <p:sp>
        <p:nvSpPr>
          <p:cNvPr id="14" name="Right Bracket 13">
            <a:extLst>
              <a:ext uri="{FF2B5EF4-FFF2-40B4-BE49-F238E27FC236}">
                <a16:creationId xmlns:a16="http://schemas.microsoft.com/office/drawing/2014/main" id="{A9D61E1E-A477-49CC-B1AF-F7876CA10C1B}"/>
              </a:ext>
            </a:extLst>
          </p:cNvPr>
          <p:cNvSpPr/>
          <p:nvPr/>
        </p:nvSpPr>
        <p:spPr>
          <a:xfrm rot="5400000">
            <a:off x="8639185" y="1316281"/>
            <a:ext cx="393853" cy="5084409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051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44147A-F8A4-4D89-986B-C5E369DCD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40" y="654750"/>
            <a:ext cx="11277600" cy="5942442"/>
          </a:xfrm>
        </p:spPr>
        <p:txBody>
          <a:bodyPr/>
          <a:lstStyle/>
          <a:p>
            <a:r>
              <a:rPr lang="en-US" dirty="0"/>
              <a:t>Impossible to use strings as costs:</a:t>
            </a:r>
          </a:p>
          <a:p>
            <a:pPr lvl="1"/>
            <a:r>
              <a:rPr lang="en-US" dirty="0"/>
              <a:t>Human label { ‘Healthy’, ‘Alzheimer's’, ‘Epilepsy’ , ‘Brain Tumor’ }</a:t>
            </a:r>
          </a:p>
          <a:p>
            <a:pPr lvl="1"/>
            <a:r>
              <a:rPr lang="en-US" dirty="0"/>
              <a:t>Labeling desired outputs a 1,2,3,4 creates a association between nearby values </a:t>
            </a:r>
          </a:p>
          <a:p>
            <a:pPr lvl="2"/>
            <a:r>
              <a:rPr lang="en-US" dirty="0"/>
              <a:t>(e.g. its </a:t>
            </a:r>
            <a:r>
              <a:rPr lang="en-US" dirty="0" err="1"/>
              <a:t>thresholded</a:t>
            </a:r>
            <a:r>
              <a:rPr lang="en-US" dirty="0"/>
              <a:t> regression) </a:t>
            </a:r>
          </a:p>
          <a:p>
            <a:r>
              <a:rPr lang="en-US" dirty="0"/>
              <a:t>One-Hot-Encoding</a:t>
            </a:r>
          </a:p>
          <a:p>
            <a:pPr lvl="1"/>
            <a:r>
              <a:rPr lang="en-US" dirty="0"/>
              <a:t>“Makes one value hot by vector position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Allow each to be more independent 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F22BD-BE06-43FB-8642-AEBA518331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Classification Loss : One-Hot-Encoding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3E4D5C-BB5A-44D6-9CE0-657EECCFF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705354"/>
              </p:ext>
            </p:extLst>
          </p:nvPr>
        </p:nvGraphicFramePr>
        <p:xfrm>
          <a:off x="2025708" y="3778748"/>
          <a:ext cx="4572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42739128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01722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27201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07709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42698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6B00411-BE20-42CB-8376-4D48D9B18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937808"/>
              </p:ext>
            </p:extLst>
          </p:nvPr>
        </p:nvGraphicFramePr>
        <p:xfrm>
          <a:off x="4820176" y="3778748"/>
          <a:ext cx="4572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42739128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01722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27201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07709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42698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1B7C588-0EED-4184-ABDB-7F6B93F7F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212772"/>
              </p:ext>
            </p:extLst>
          </p:nvPr>
        </p:nvGraphicFramePr>
        <p:xfrm>
          <a:off x="7222758" y="3778748"/>
          <a:ext cx="4572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42739128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01722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27201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07709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42698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82DC6B9-67F8-4C97-82BC-E281BECEF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184898"/>
              </p:ext>
            </p:extLst>
          </p:nvPr>
        </p:nvGraphicFramePr>
        <p:xfrm>
          <a:off x="10018017" y="3834230"/>
          <a:ext cx="4572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42739128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01722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27201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07709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42698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46B49755-524C-40F8-B282-B6A23B81A328}"/>
              </a:ext>
            </a:extLst>
          </p:cNvPr>
          <p:cNvSpPr/>
          <p:nvPr/>
        </p:nvSpPr>
        <p:spPr>
          <a:xfrm>
            <a:off x="9483737" y="3357771"/>
            <a:ext cx="1441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Brain Tumor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C51529-BC46-4B3A-A099-F250F6590598}"/>
              </a:ext>
            </a:extLst>
          </p:cNvPr>
          <p:cNvSpPr/>
          <p:nvPr/>
        </p:nvSpPr>
        <p:spPr>
          <a:xfrm>
            <a:off x="6923008" y="3256639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Epilepsy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BAE4DF-EC82-4F49-B623-264D32121445}"/>
              </a:ext>
            </a:extLst>
          </p:cNvPr>
          <p:cNvSpPr/>
          <p:nvPr/>
        </p:nvSpPr>
        <p:spPr>
          <a:xfrm>
            <a:off x="4364133" y="3315969"/>
            <a:ext cx="1369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Alzheimer's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1F564-1FF6-4553-91BB-C010EA6B38EA}"/>
              </a:ext>
            </a:extLst>
          </p:cNvPr>
          <p:cNvSpPr/>
          <p:nvPr/>
        </p:nvSpPr>
        <p:spPr>
          <a:xfrm>
            <a:off x="1823580" y="3315969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Healthy</a:t>
            </a:r>
          </a:p>
        </p:txBody>
      </p:sp>
    </p:spTree>
    <p:extLst>
      <p:ext uri="{BB962C8B-B14F-4D97-AF65-F5344CB8AC3E}">
        <p14:creationId xmlns:p14="http://schemas.microsoft.com/office/powerpoint/2010/main" val="5612970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0A5D5C-527B-4F80-A2E6-EDC620902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Cross entropy creates a continuous function of goodness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2229D-5B73-4DCF-9866-14C902382D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cross entropy?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A3EF3F5-ACBE-4561-8FAF-CA6013913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25" y="1717518"/>
            <a:ext cx="6133550" cy="46027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49D140C-EF00-47AF-861B-FB916BD91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85016"/>
            <a:ext cx="6043603" cy="453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488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0A5D5C-527B-4F80-A2E6-EDC620902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Not the same as accuracy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2229D-5B73-4DCF-9866-14C902382D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cross entropy?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0575FF5-F229-4494-9E13-F62B30009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85" y="1632253"/>
            <a:ext cx="5445998" cy="40867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E27407-84B2-45A0-A1B7-69AAE924D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234" y="1632252"/>
            <a:ext cx="5445999" cy="40867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1663E8-0265-49A2-B7F4-E8DA79EF3659}"/>
              </a:ext>
            </a:extLst>
          </p:cNvPr>
          <p:cNvSpPr txBox="1"/>
          <p:nvPr/>
        </p:nvSpPr>
        <p:spPr bwMode="auto">
          <a:xfrm>
            <a:off x="1175658" y="5719031"/>
            <a:ext cx="3923071" cy="9541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b="0" i="1" dirty="0"/>
              <a:t>Top estimate is correct  but </a:t>
            </a:r>
            <a:r>
              <a:rPr lang="en-US" sz="2800" i="1" dirty="0"/>
              <a:t>loss is higher</a:t>
            </a:r>
            <a:endParaRPr lang="en-US" sz="2800" b="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F1C9C5-AD3F-41C5-B597-6A6ED98B69ED}"/>
              </a:ext>
            </a:extLst>
          </p:cNvPr>
          <p:cNvSpPr txBox="1"/>
          <p:nvPr/>
        </p:nvSpPr>
        <p:spPr bwMode="auto">
          <a:xfrm>
            <a:off x="7093273" y="5676524"/>
            <a:ext cx="3923071" cy="9541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b="0" i="1" dirty="0"/>
              <a:t>Top estimate is wrong  and loss is lower</a:t>
            </a:r>
          </a:p>
        </p:txBody>
      </p:sp>
    </p:spTree>
    <p:extLst>
      <p:ext uri="{BB962C8B-B14F-4D97-AF65-F5344CB8AC3E}">
        <p14:creationId xmlns:p14="http://schemas.microsoft.com/office/powerpoint/2010/main" val="12647146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596A32-0D4F-41AB-B3AD-78369BEA5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L2 loss most common (also called weight decay 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Very common in convolution kernels</a:t>
            </a:r>
          </a:p>
          <a:p>
            <a:pPr lvl="1"/>
            <a:r>
              <a:rPr lang="en-US" dirty="0"/>
              <a:t>Forces smoother, less specialized kernels</a:t>
            </a:r>
          </a:p>
          <a:p>
            <a:pPr lvl="1"/>
            <a:r>
              <a:rPr lang="en-US" dirty="0"/>
              <a:t>Sometimes put on all trainable parameters to stabilize training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74E67-0BFA-4A37-B4EC-54D614756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Network losses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DD250E-1CA4-4FA7-A67C-1F06B269A92D}"/>
              </a:ext>
            </a:extLst>
          </p:cNvPr>
          <p:cNvSpPr/>
          <p:nvPr/>
        </p:nvSpPr>
        <p:spPr>
          <a:xfrm>
            <a:off x="559033" y="4439630"/>
            <a:ext cx="117481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u="sng" dirty="0">
                <a:solidFill>
                  <a:srgbClr val="333333"/>
                </a:solidFill>
                <a:latin typeface="Consolas" panose="020B0609020204030204" pitchFamily="49" charset="0"/>
              </a:rPr>
              <a:t>Keras Code</a:t>
            </a:r>
          </a:p>
          <a:p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x = Conv2D(dim, 3, </a:t>
            </a:r>
          </a:p>
          <a:p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	activation=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‘relu’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	padding=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'same’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	kernel_regularizer=keras.regularizers.l2(0.001))(x)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3896ADC-349B-4662-BBFE-E77797C0117E}"/>
                  </a:ext>
                </a:extLst>
              </p:cNvPr>
              <p:cNvSpPr/>
              <p:nvPr/>
            </p:nvSpPr>
            <p:spPr>
              <a:xfrm>
                <a:off x="2762408" y="1353617"/>
                <a:ext cx="3181192" cy="1135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𝐿𝑜𝑠𝑠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3896ADC-349B-4662-BBFE-E77797C011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408" y="1353617"/>
                <a:ext cx="3181192" cy="11356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75888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14F1A9-45DC-4B99-B8B1-BAD1AB829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5106" y="2619935"/>
            <a:ext cx="2892465" cy="912177"/>
          </a:xfrm>
        </p:spPr>
        <p:txBody>
          <a:bodyPr>
            <a:normAutofit fontScale="90000"/>
          </a:bodyPr>
          <a:lstStyle/>
          <a:p>
            <a:r>
              <a:rPr lang="en-US" dirty="0"/>
              <a:t>Training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11C3FFA-66A9-4BC3-BC52-0944FC42655C}"/>
              </a:ext>
            </a:extLst>
          </p:cNvPr>
          <p:cNvGrpSpPr/>
          <p:nvPr/>
        </p:nvGrpSpPr>
        <p:grpSpPr>
          <a:xfrm>
            <a:off x="7368984" y="1907964"/>
            <a:ext cx="2500950" cy="1348237"/>
            <a:chOff x="4257084" y="1011997"/>
            <a:chExt cx="2500950" cy="134823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23C8A89-B5A9-40AF-9FEF-2A1F41230AB2}"/>
                </a:ext>
              </a:extLst>
            </p:cNvPr>
            <p:cNvGrpSpPr/>
            <p:nvPr/>
          </p:nvGrpSpPr>
          <p:grpSpPr>
            <a:xfrm>
              <a:off x="5433966" y="1035343"/>
              <a:ext cx="1324068" cy="1324891"/>
              <a:chOff x="6728130" y="3222318"/>
              <a:chExt cx="1324068" cy="1324891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51256C45-20ED-444C-8DD9-35B2139F855A}"/>
                  </a:ext>
                </a:extLst>
              </p:cNvPr>
              <p:cNvCxnSpPr>
                <a:cxnSpLocks/>
                <a:stCxn id="109" idx="7"/>
                <a:endCxn id="104" idx="1"/>
              </p:cNvCxnSpPr>
              <p:nvPr/>
            </p:nvCxnSpPr>
            <p:spPr>
              <a:xfrm flipH="1">
                <a:off x="7381098" y="3425107"/>
                <a:ext cx="561311" cy="4363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91D965AA-3A06-46A9-8F97-B27B483B1286}"/>
                  </a:ext>
                </a:extLst>
              </p:cNvPr>
              <p:cNvCxnSpPr>
                <a:cxnSpLocks/>
                <a:stCxn id="108" idx="7"/>
                <a:endCxn id="103" idx="3"/>
              </p:cNvCxnSpPr>
              <p:nvPr/>
            </p:nvCxnSpPr>
            <p:spPr>
              <a:xfrm flipH="1">
                <a:off x="7345464" y="3730164"/>
                <a:ext cx="597195" cy="469427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49490CA1-22FF-49B5-BA62-544641EB39A3}"/>
                  </a:ext>
                </a:extLst>
              </p:cNvPr>
              <p:cNvCxnSpPr>
                <a:cxnSpLocks/>
                <a:stCxn id="107" idx="5"/>
                <a:endCxn id="102" idx="3"/>
              </p:cNvCxnSpPr>
              <p:nvPr/>
            </p:nvCxnSpPr>
            <p:spPr>
              <a:xfrm flipH="1">
                <a:off x="7385469" y="4021751"/>
                <a:ext cx="518400" cy="431799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F6E9096E-853B-4654-87FC-9CB507DD656F}"/>
                  </a:ext>
                </a:extLst>
              </p:cNvPr>
              <p:cNvCxnSpPr>
                <a:cxnSpLocks/>
                <a:stCxn id="106" idx="5"/>
                <a:endCxn id="102" idx="3"/>
              </p:cNvCxnSpPr>
              <p:nvPr/>
            </p:nvCxnSpPr>
            <p:spPr>
              <a:xfrm flipH="1">
                <a:off x="7385469" y="4323106"/>
                <a:ext cx="528140" cy="130444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D8617AD9-B58C-4723-9F58-39720697686B}"/>
                  </a:ext>
                </a:extLst>
              </p:cNvPr>
              <p:cNvCxnSpPr>
                <a:cxnSpLocks/>
                <a:stCxn id="107" idx="5"/>
                <a:endCxn id="103" idx="3"/>
              </p:cNvCxnSpPr>
              <p:nvPr/>
            </p:nvCxnSpPr>
            <p:spPr>
              <a:xfrm flipH="1">
                <a:off x="7345464" y="4021751"/>
                <a:ext cx="558405" cy="17784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241786EA-E1AB-4822-8AC4-5AFA91270336}"/>
                  </a:ext>
                </a:extLst>
              </p:cNvPr>
              <p:cNvCxnSpPr>
                <a:cxnSpLocks/>
                <a:stCxn id="108" idx="7"/>
                <a:endCxn id="104" idx="1"/>
              </p:cNvCxnSpPr>
              <p:nvPr/>
            </p:nvCxnSpPr>
            <p:spPr>
              <a:xfrm flipH="1">
                <a:off x="7381098" y="3730164"/>
                <a:ext cx="561561" cy="131254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32945910-A0F6-4328-BFAE-475A87B7E5FD}"/>
                  </a:ext>
                </a:extLst>
              </p:cNvPr>
              <p:cNvCxnSpPr>
                <a:cxnSpLocks/>
                <a:stCxn id="109" idx="7"/>
                <a:endCxn id="105" idx="1"/>
              </p:cNvCxnSpPr>
              <p:nvPr/>
            </p:nvCxnSpPr>
            <p:spPr>
              <a:xfrm flipH="1">
                <a:off x="7383628" y="3425107"/>
                <a:ext cx="558781" cy="130315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379FFED2-B401-4D0A-AEAD-2FE881F01572}"/>
                  </a:ext>
                </a:extLst>
              </p:cNvPr>
              <p:cNvCxnSpPr>
                <a:cxnSpLocks/>
                <a:stCxn id="106" idx="5"/>
                <a:endCxn id="103" idx="3"/>
              </p:cNvCxnSpPr>
              <p:nvPr/>
            </p:nvCxnSpPr>
            <p:spPr>
              <a:xfrm flipH="1" flipV="1">
                <a:off x="7345464" y="4199591"/>
                <a:ext cx="568145" cy="123515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634B867E-0A81-4B38-8E54-F320F0AC499E}"/>
                  </a:ext>
                </a:extLst>
              </p:cNvPr>
              <p:cNvCxnSpPr>
                <a:cxnSpLocks/>
                <a:stCxn id="107" idx="5"/>
                <a:endCxn id="104" idx="1"/>
              </p:cNvCxnSpPr>
              <p:nvPr/>
            </p:nvCxnSpPr>
            <p:spPr>
              <a:xfrm flipH="1" flipV="1">
                <a:off x="7381098" y="3861418"/>
                <a:ext cx="522771" cy="16033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B7B22A3E-095E-4CF8-ACE2-F8E5A9AC6D19}"/>
                  </a:ext>
                </a:extLst>
              </p:cNvPr>
              <p:cNvCxnSpPr>
                <a:cxnSpLocks/>
                <a:stCxn id="108" idx="7"/>
                <a:endCxn id="105" idx="1"/>
              </p:cNvCxnSpPr>
              <p:nvPr/>
            </p:nvCxnSpPr>
            <p:spPr>
              <a:xfrm flipH="1" flipV="1">
                <a:off x="7383628" y="3555422"/>
                <a:ext cx="559031" cy="174742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32771D4-ACB9-4809-9B15-5A66E10B1D3F}"/>
                  </a:ext>
                </a:extLst>
              </p:cNvPr>
              <p:cNvCxnSpPr>
                <a:cxnSpLocks/>
                <a:stCxn id="109" idx="7"/>
                <a:endCxn id="103" idx="3"/>
              </p:cNvCxnSpPr>
              <p:nvPr/>
            </p:nvCxnSpPr>
            <p:spPr>
              <a:xfrm flipH="1">
                <a:off x="7345464" y="3425107"/>
                <a:ext cx="596945" cy="774484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43E07E59-A8D1-4FFA-A7B2-2DF94C7CE563}"/>
                  </a:ext>
                </a:extLst>
              </p:cNvPr>
              <p:cNvCxnSpPr>
                <a:cxnSpLocks/>
                <a:stCxn id="108" idx="7"/>
                <a:endCxn id="102" idx="3"/>
              </p:cNvCxnSpPr>
              <p:nvPr/>
            </p:nvCxnSpPr>
            <p:spPr>
              <a:xfrm flipH="1">
                <a:off x="7385469" y="3730164"/>
                <a:ext cx="557190" cy="723386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860E1CA7-6894-4186-920E-406E98DAA33C}"/>
                  </a:ext>
                </a:extLst>
              </p:cNvPr>
              <p:cNvCxnSpPr>
                <a:cxnSpLocks/>
                <a:stCxn id="109" idx="7"/>
                <a:endCxn id="102" idx="3"/>
              </p:cNvCxnSpPr>
              <p:nvPr/>
            </p:nvCxnSpPr>
            <p:spPr>
              <a:xfrm flipH="1">
                <a:off x="7385469" y="3425107"/>
                <a:ext cx="556940" cy="102844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5643382B-E845-44AE-9677-B2D1B8230EFE}"/>
                  </a:ext>
                </a:extLst>
              </p:cNvPr>
              <p:cNvCxnSpPr>
                <a:cxnSpLocks/>
                <a:stCxn id="107" idx="5"/>
                <a:endCxn id="105" idx="1"/>
              </p:cNvCxnSpPr>
              <p:nvPr/>
            </p:nvCxnSpPr>
            <p:spPr>
              <a:xfrm flipH="1" flipV="1">
                <a:off x="7383628" y="3555422"/>
                <a:ext cx="520241" cy="466329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97BE7EE3-6A70-464E-933F-7AE754597189}"/>
                  </a:ext>
                </a:extLst>
              </p:cNvPr>
              <p:cNvCxnSpPr>
                <a:cxnSpLocks/>
                <a:stCxn id="106" idx="5"/>
                <a:endCxn id="104" idx="1"/>
              </p:cNvCxnSpPr>
              <p:nvPr/>
            </p:nvCxnSpPr>
            <p:spPr>
              <a:xfrm flipH="1" flipV="1">
                <a:off x="7381098" y="3861418"/>
                <a:ext cx="532511" cy="461688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7F9BCF08-E5BF-4DCE-A5B3-514C89AFFEF0}"/>
                  </a:ext>
                </a:extLst>
              </p:cNvPr>
              <p:cNvCxnSpPr>
                <a:cxnSpLocks/>
                <a:stCxn id="106" idx="5"/>
                <a:endCxn id="105" idx="1"/>
              </p:cNvCxnSpPr>
              <p:nvPr/>
            </p:nvCxnSpPr>
            <p:spPr>
              <a:xfrm flipH="1" flipV="1">
                <a:off x="7383628" y="3555422"/>
                <a:ext cx="529981" cy="767684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327BC8D-0726-4DBF-AC6E-D35120DBC8D8}"/>
                  </a:ext>
                </a:extLst>
              </p:cNvPr>
              <p:cNvCxnSpPr>
                <a:cxnSpLocks/>
                <a:stCxn id="109" idx="7"/>
                <a:endCxn id="110" idx="1"/>
              </p:cNvCxnSpPr>
              <p:nvPr/>
            </p:nvCxnSpPr>
            <p:spPr>
              <a:xfrm flipH="1" flipV="1">
                <a:off x="7385469" y="3315977"/>
                <a:ext cx="556940" cy="10913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8C32F88A-3423-4907-8BB7-7D27DEE9D396}"/>
                  </a:ext>
                </a:extLst>
              </p:cNvPr>
              <p:cNvCxnSpPr>
                <a:cxnSpLocks/>
                <a:stCxn id="108" idx="7"/>
                <a:endCxn id="110" idx="1"/>
              </p:cNvCxnSpPr>
              <p:nvPr/>
            </p:nvCxnSpPr>
            <p:spPr>
              <a:xfrm flipH="1" flipV="1">
                <a:off x="7385469" y="3315977"/>
                <a:ext cx="557190" cy="414187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F147940B-AC12-4784-A954-D55025DE7981}"/>
                  </a:ext>
                </a:extLst>
              </p:cNvPr>
              <p:cNvCxnSpPr>
                <a:cxnSpLocks/>
                <a:stCxn id="107" idx="5"/>
                <a:endCxn id="110" idx="1"/>
              </p:cNvCxnSpPr>
              <p:nvPr/>
            </p:nvCxnSpPr>
            <p:spPr>
              <a:xfrm flipH="1" flipV="1">
                <a:off x="7385469" y="3315977"/>
                <a:ext cx="518400" cy="705774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CAC84DE4-271E-48B4-BAB4-F77CC2B567BE}"/>
                  </a:ext>
                </a:extLst>
              </p:cNvPr>
              <p:cNvCxnSpPr>
                <a:cxnSpLocks/>
                <a:stCxn id="106" idx="5"/>
                <a:endCxn id="110" idx="1"/>
              </p:cNvCxnSpPr>
              <p:nvPr/>
            </p:nvCxnSpPr>
            <p:spPr>
              <a:xfrm flipH="1" flipV="1">
                <a:off x="7385469" y="3315977"/>
                <a:ext cx="528140" cy="100712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C35BA108-39E8-4623-B60D-9760682A4979}"/>
                  </a:ext>
                </a:extLst>
              </p:cNvPr>
              <p:cNvCxnSpPr>
                <a:cxnSpLocks/>
                <a:stCxn id="110" idx="7"/>
                <a:endCxn id="114" idx="3"/>
              </p:cNvCxnSpPr>
              <p:nvPr/>
            </p:nvCxnSpPr>
            <p:spPr>
              <a:xfrm flipH="1">
                <a:off x="6836678" y="3315977"/>
                <a:ext cx="471201" cy="105767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E6406992-89C3-468A-9EA5-16804D13C8C7}"/>
                  </a:ext>
                </a:extLst>
              </p:cNvPr>
              <p:cNvCxnSpPr>
                <a:cxnSpLocks/>
                <a:stCxn id="110" idx="7"/>
                <a:endCxn id="113" idx="3"/>
              </p:cNvCxnSpPr>
              <p:nvPr/>
            </p:nvCxnSpPr>
            <p:spPr>
              <a:xfrm flipH="1">
                <a:off x="6836638" y="3315977"/>
                <a:ext cx="471241" cy="417526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63DF3809-008D-4330-84CA-E88F1E0B0ED0}"/>
                  </a:ext>
                </a:extLst>
              </p:cNvPr>
              <p:cNvCxnSpPr>
                <a:cxnSpLocks/>
                <a:stCxn id="110" idx="7"/>
                <a:endCxn id="112" idx="1"/>
              </p:cNvCxnSpPr>
              <p:nvPr/>
            </p:nvCxnSpPr>
            <p:spPr>
              <a:xfrm flipH="1">
                <a:off x="6873714" y="3315977"/>
                <a:ext cx="434165" cy="724857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27DF2DF9-FA21-440A-A896-D6D8C0FCF937}"/>
                  </a:ext>
                </a:extLst>
              </p:cNvPr>
              <p:cNvCxnSpPr>
                <a:cxnSpLocks/>
                <a:stCxn id="110" idx="7"/>
                <a:endCxn id="111" idx="1"/>
              </p:cNvCxnSpPr>
              <p:nvPr/>
            </p:nvCxnSpPr>
            <p:spPr>
              <a:xfrm flipH="1">
                <a:off x="6873058" y="3315977"/>
                <a:ext cx="434821" cy="1035877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2CA90C4D-436D-4C86-909C-56CE6A2684CE}"/>
                  </a:ext>
                </a:extLst>
              </p:cNvPr>
              <p:cNvCxnSpPr>
                <a:cxnSpLocks/>
                <a:stCxn id="105" idx="6"/>
                <a:endCxn id="114" idx="3"/>
              </p:cNvCxnSpPr>
              <p:nvPr/>
            </p:nvCxnSpPr>
            <p:spPr>
              <a:xfrm flipH="1" flipV="1">
                <a:off x="6836678" y="3421744"/>
                <a:ext cx="445823" cy="140782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D73E81F1-9A9B-41AA-AC4E-628195AE3F33}"/>
                  </a:ext>
                </a:extLst>
              </p:cNvPr>
              <p:cNvCxnSpPr>
                <a:cxnSpLocks/>
                <a:stCxn id="105" idx="6"/>
                <a:endCxn id="113" idx="3"/>
              </p:cNvCxnSpPr>
              <p:nvPr/>
            </p:nvCxnSpPr>
            <p:spPr>
              <a:xfrm flipH="1">
                <a:off x="6836638" y="3562526"/>
                <a:ext cx="445863" cy="170977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9E9B23E7-4D22-48A2-A9C0-AA5171CBE3EC}"/>
                  </a:ext>
                </a:extLst>
              </p:cNvPr>
              <p:cNvCxnSpPr>
                <a:cxnSpLocks/>
                <a:stCxn id="103" idx="7"/>
                <a:endCxn id="114" idx="3"/>
              </p:cNvCxnSpPr>
              <p:nvPr/>
            </p:nvCxnSpPr>
            <p:spPr>
              <a:xfrm flipH="1" flipV="1">
                <a:off x="6836678" y="3421744"/>
                <a:ext cx="399078" cy="775733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5BCE8A6A-1E09-4075-91BC-273F59DA0498}"/>
                  </a:ext>
                </a:extLst>
              </p:cNvPr>
              <p:cNvCxnSpPr>
                <a:cxnSpLocks/>
                <a:stCxn id="104" idx="5"/>
                <a:endCxn id="112" idx="1"/>
              </p:cNvCxnSpPr>
              <p:nvPr/>
            </p:nvCxnSpPr>
            <p:spPr>
              <a:xfrm flipH="1">
                <a:off x="6873714" y="3839284"/>
                <a:ext cx="399910" cy="201550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B8D4D095-918F-4F6B-8F8D-DC11003203AF}"/>
                  </a:ext>
                </a:extLst>
              </p:cNvPr>
              <p:cNvCxnSpPr>
                <a:cxnSpLocks/>
                <a:stCxn id="104" idx="5"/>
                <a:endCxn id="114" idx="3"/>
              </p:cNvCxnSpPr>
              <p:nvPr/>
            </p:nvCxnSpPr>
            <p:spPr>
              <a:xfrm flipH="1" flipV="1">
                <a:off x="6836678" y="3421744"/>
                <a:ext cx="436946" cy="417540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356597DC-10D9-4FE3-9680-3120C6FF4E89}"/>
                  </a:ext>
                </a:extLst>
              </p:cNvPr>
              <p:cNvCxnSpPr>
                <a:cxnSpLocks/>
                <a:stCxn id="105" idx="6"/>
                <a:endCxn id="111" idx="1"/>
              </p:cNvCxnSpPr>
              <p:nvPr/>
            </p:nvCxnSpPr>
            <p:spPr>
              <a:xfrm flipH="1">
                <a:off x="6873058" y="3562526"/>
                <a:ext cx="409443" cy="789328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4FCFC9CC-52A6-4387-8ED6-CD251A3897C5}"/>
                  </a:ext>
                </a:extLst>
              </p:cNvPr>
              <p:cNvCxnSpPr>
                <a:cxnSpLocks/>
                <a:stCxn id="105" idx="6"/>
                <a:endCxn id="112" idx="1"/>
              </p:cNvCxnSpPr>
              <p:nvPr/>
            </p:nvCxnSpPr>
            <p:spPr>
              <a:xfrm flipH="1">
                <a:off x="6873714" y="3562526"/>
                <a:ext cx="408787" cy="478308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FB9A5A90-DCC5-4F87-8C1F-BB94F3E0863C}"/>
                  </a:ext>
                </a:extLst>
              </p:cNvPr>
              <p:cNvCxnSpPr>
                <a:cxnSpLocks/>
                <a:stCxn id="104" idx="5"/>
                <a:endCxn id="113" idx="3"/>
              </p:cNvCxnSpPr>
              <p:nvPr/>
            </p:nvCxnSpPr>
            <p:spPr>
              <a:xfrm flipH="1" flipV="1">
                <a:off x="6836638" y="3733503"/>
                <a:ext cx="436986" cy="105781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E9769651-2401-4B77-B1D4-5AD4AD4A7E9D}"/>
                  </a:ext>
                </a:extLst>
              </p:cNvPr>
              <p:cNvCxnSpPr>
                <a:cxnSpLocks/>
                <a:stCxn id="104" idx="5"/>
                <a:endCxn id="111" idx="1"/>
              </p:cNvCxnSpPr>
              <p:nvPr/>
            </p:nvCxnSpPr>
            <p:spPr>
              <a:xfrm flipH="1">
                <a:off x="6873058" y="3839284"/>
                <a:ext cx="400566" cy="512570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5BB4552F-F614-4B34-8963-AAE5A81BC9D7}"/>
                  </a:ext>
                </a:extLst>
              </p:cNvPr>
              <p:cNvCxnSpPr>
                <a:cxnSpLocks/>
                <a:stCxn id="103" idx="7"/>
                <a:endCxn id="113" idx="3"/>
              </p:cNvCxnSpPr>
              <p:nvPr/>
            </p:nvCxnSpPr>
            <p:spPr>
              <a:xfrm flipH="1" flipV="1">
                <a:off x="6836638" y="3733503"/>
                <a:ext cx="399118" cy="463974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1E2CE578-018B-453A-95D4-D3169E42B3A4}"/>
                  </a:ext>
                </a:extLst>
              </p:cNvPr>
              <p:cNvCxnSpPr>
                <a:cxnSpLocks/>
                <a:stCxn id="103" idx="7"/>
                <a:endCxn id="112" idx="1"/>
              </p:cNvCxnSpPr>
              <p:nvPr/>
            </p:nvCxnSpPr>
            <p:spPr>
              <a:xfrm flipH="1" flipV="1">
                <a:off x="6873714" y="4040834"/>
                <a:ext cx="362042" cy="156643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2DA864A7-928C-4DC6-A05D-3592F0678C36}"/>
                  </a:ext>
                </a:extLst>
              </p:cNvPr>
              <p:cNvCxnSpPr>
                <a:cxnSpLocks/>
                <a:stCxn id="103" idx="7"/>
                <a:endCxn id="111" idx="1"/>
              </p:cNvCxnSpPr>
              <p:nvPr/>
            </p:nvCxnSpPr>
            <p:spPr>
              <a:xfrm flipH="1">
                <a:off x="6873058" y="4197477"/>
                <a:ext cx="362698" cy="154377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E7E6E3A9-DFA7-49C7-8EFE-22A3110A848E}"/>
                  </a:ext>
                </a:extLst>
              </p:cNvPr>
              <p:cNvCxnSpPr>
                <a:cxnSpLocks/>
                <a:stCxn id="102" idx="5"/>
                <a:endCxn id="114" idx="3"/>
              </p:cNvCxnSpPr>
              <p:nvPr/>
            </p:nvCxnSpPr>
            <p:spPr>
              <a:xfrm flipH="1" flipV="1">
                <a:off x="6836678" y="3421744"/>
                <a:ext cx="471201" cy="1031806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06EAEB73-0B08-413A-BC99-1BA805C72F19}"/>
                  </a:ext>
                </a:extLst>
              </p:cNvPr>
              <p:cNvCxnSpPr>
                <a:cxnSpLocks/>
                <a:stCxn id="102" idx="5"/>
                <a:endCxn id="113" idx="3"/>
              </p:cNvCxnSpPr>
              <p:nvPr/>
            </p:nvCxnSpPr>
            <p:spPr>
              <a:xfrm flipH="1" flipV="1">
                <a:off x="6836638" y="3733503"/>
                <a:ext cx="471241" cy="720047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A73D70F8-C9DD-4E73-8B0A-D0FC765A5F46}"/>
                  </a:ext>
                </a:extLst>
              </p:cNvPr>
              <p:cNvCxnSpPr>
                <a:cxnSpLocks/>
                <a:stCxn id="102" idx="5"/>
                <a:endCxn id="112" idx="1"/>
              </p:cNvCxnSpPr>
              <p:nvPr/>
            </p:nvCxnSpPr>
            <p:spPr>
              <a:xfrm flipH="1" flipV="1">
                <a:off x="6873714" y="4040834"/>
                <a:ext cx="434165" cy="412716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C0407F94-2A82-4383-B29F-BEDCFA1A5F23}"/>
                  </a:ext>
                </a:extLst>
              </p:cNvPr>
              <p:cNvCxnSpPr>
                <a:cxnSpLocks/>
                <a:stCxn id="102" idx="5"/>
                <a:endCxn id="111" idx="1"/>
              </p:cNvCxnSpPr>
              <p:nvPr/>
            </p:nvCxnSpPr>
            <p:spPr>
              <a:xfrm flipH="1" flipV="1">
                <a:off x="6873058" y="4351854"/>
                <a:ext cx="434821" cy="101696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5BE96031-321C-4D5E-B23B-A5FBFC67D146}"/>
                  </a:ext>
                </a:extLst>
              </p:cNvPr>
              <p:cNvSpPr/>
              <p:nvPr/>
            </p:nvSpPr>
            <p:spPr>
              <a:xfrm rot="10800000">
                <a:off x="7291810" y="4437481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7D085EC-374A-43CC-90DD-31E52E2B03DE}"/>
                  </a:ext>
                </a:extLst>
              </p:cNvPr>
              <p:cNvSpPr/>
              <p:nvPr/>
            </p:nvSpPr>
            <p:spPr>
              <a:xfrm rot="13566257">
                <a:off x="7235746" y="4143670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7AFE3BB9-B2A8-46EB-AE85-B6D45C335E75}"/>
                  </a:ext>
                </a:extLst>
              </p:cNvPr>
              <p:cNvSpPr/>
              <p:nvPr/>
            </p:nvSpPr>
            <p:spPr>
              <a:xfrm rot="8798239">
                <a:off x="7272497" y="3795487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8764AD2-8555-467D-A165-4B04F15C7B50}"/>
                  </a:ext>
                </a:extLst>
              </p:cNvPr>
              <p:cNvSpPr/>
              <p:nvPr/>
            </p:nvSpPr>
            <p:spPr>
              <a:xfrm rot="9208876">
                <a:off x="7276729" y="3483166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747A39C6-C167-4863-8CD1-7C487A5D377C}"/>
                  </a:ext>
                </a:extLst>
              </p:cNvPr>
              <p:cNvSpPr/>
              <p:nvPr/>
            </p:nvSpPr>
            <p:spPr>
              <a:xfrm rot="9011297">
                <a:off x="7911693" y="4282616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CFB6EE50-B363-4170-B915-9357A04FD8E3}"/>
                  </a:ext>
                </a:extLst>
              </p:cNvPr>
              <p:cNvSpPr/>
              <p:nvPr/>
            </p:nvSpPr>
            <p:spPr>
              <a:xfrm rot="8250332">
                <a:off x="7903817" y="3969285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F2EC37F2-8731-4F60-A0C9-66D4F8F43246}"/>
                  </a:ext>
                </a:extLst>
              </p:cNvPr>
              <p:cNvSpPr/>
              <p:nvPr/>
            </p:nvSpPr>
            <p:spPr>
              <a:xfrm rot="13214107">
                <a:off x="7942470" y="3670743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D068262-F5E6-4B46-ACE2-D8A734D94AE4}"/>
                  </a:ext>
                </a:extLst>
              </p:cNvPr>
              <p:cNvSpPr/>
              <p:nvPr/>
            </p:nvSpPr>
            <p:spPr>
              <a:xfrm rot="12165660">
                <a:off x="7938328" y="3349478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C227C602-1AD0-458F-9641-A51D351B61FA}"/>
                  </a:ext>
                </a:extLst>
              </p:cNvPr>
              <p:cNvSpPr/>
              <p:nvPr/>
            </p:nvSpPr>
            <p:spPr>
              <a:xfrm rot="10800000">
                <a:off x="7291810" y="3222318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8F249E87-BCF9-4846-91F8-2C63FD1E3376}"/>
                  </a:ext>
                </a:extLst>
              </p:cNvPr>
              <p:cNvSpPr/>
              <p:nvPr/>
            </p:nvSpPr>
            <p:spPr>
              <a:xfrm rot="9011297">
                <a:off x="6765246" y="4282616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05118DA8-C177-4131-B1B1-53CB38A4B0C5}"/>
                  </a:ext>
                </a:extLst>
              </p:cNvPr>
              <p:cNvSpPr/>
              <p:nvPr/>
            </p:nvSpPr>
            <p:spPr>
              <a:xfrm rot="9123257">
                <a:off x="6766398" y="3969879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02E112C8-72EF-4295-9C56-11B324E320ED}"/>
                  </a:ext>
                </a:extLst>
              </p:cNvPr>
              <p:cNvSpPr/>
              <p:nvPr/>
            </p:nvSpPr>
            <p:spPr>
              <a:xfrm rot="14226357">
                <a:off x="6728130" y="3667133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71444169-99E4-4282-8BE2-5F7E990C4531}"/>
                  </a:ext>
                </a:extLst>
              </p:cNvPr>
              <p:cNvSpPr/>
              <p:nvPr/>
            </p:nvSpPr>
            <p:spPr>
              <a:xfrm rot="14380456">
                <a:off x="6728739" y="3352982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4D2A953-861C-4A69-B912-71D65AFC3CCA}"/>
                </a:ext>
              </a:extLst>
            </p:cNvPr>
            <p:cNvGrpSpPr/>
            <p:nvPr/>
          </p:nvGrpSpPr>
          <p:grpSpPr>
            <a:xfrm rot="10800000">
              <a:off x="4257084" y="1011997"/>
              <a:ext cx="1324068" cy="1324891"/>
              <a:chOff x="6728130" y="3222318"/>
              <a:chExt cx="1324068" cy="1324891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2F90F1E5-29C4-42DC-BCCB-69BFF70FEBBA}"/>
                  </a:ext>
                </a:extLst>
              </p:cNvPr>
              <p:cNvCxnSpPr>
                <a:cxnSpLocks/>
                <a:stCxn id="56" idx="7"/>
                <a:endCxn id="51" idx="1"/>
              </p:cNvCxnSpPr>
              <p:nvPr/>
            </p:nvCxnSpPr>
            <p:spPr>
              <a:xfrm flipH="1">
                <a:off x="7381098" y="3425107"/>
                <a:ext cx="561311" cy="4363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CF8AB96-5333-471B-8BFB-6E3E1E9EF21A}"/>
                  </a:ext>
                </a:extLst>
              </p:cNvPr>
              <p:cNvCxnSpPr>
                <a:cxnSpLocks/>
                <a:stCxn id="55" idx="7"/>
                <a:endCxn id="50" idx="3"/>
              </p:cNvCxnSpPr>
              <p:nvPr/>
            </p:nvCxnSpPr>
            <p:spPr>
              <a:xfrm flipH="1">
                <a:off x="7345464" y="3730164"/>
                <a:ext cx="597195" cy="469427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E571DD5-B1DC-41D3-B3CA-B00EE714CF70}"/>
                  </a:ext>
                </a:extLst>
              </p:cNvPr>
              <p:cNvCxnSpPr>
                <a:cxnSpLocks/>
                <a:stCxn id="54" idx="5"/>
                <a:endCxn id="49" idx="3"/>
              </p:cNvCxnSpPr>
              <p:nvPr/>
            </p:nvCxnSpPr>
            <p:spPr>
              <a:xfrm flipH="1">
                <a:off x="7385469" y="4021751"/>
                <a:ext cx="518400" cy="431799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BF7066C-CB3D-4881-B931-6FC900122A02}"/>
                  </a:ext>
                </a:extLst>
              </p:cNvPr>
              <p:cNvCxnSpPr>
                <a:cxnSpLocks/>
                <a:stCxn id="53" idx="5"/>
                <a:endCxn id="49" idx="3"/>
              </p:cNvCxnSpPr>
              <p:nvPr/>
            </p:nvCxnSpPr>
            <p:spPr>
              <a:xfrm flipH="1">
                <a:off x="7385469" y="4323106"/>
                <a:ext cx="528140" cy="130444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3E7A69B0-70F3-46BE-A5FD-1EFC8B203F8A}"/>
                  </a:ext>
                </a:extLst>
              </p:cNvPr>
              <p:cNvCxnSpPr>
                <a:cxnSpLocks/>
                <a:stCxn id="54" idx="5"/>
                <a:endCxn id="50" idx="3"/>
              </p:cNvCxnSpPr>
              <p:nvPr/>
            </p:nvCxnSpPr>
            <p:spPr>
              <a:xfrm flipH="1">
                <a:off x="7345464" y="4021751"/>
                <a:ext cx="558405" cy="17784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7B43A68-505F-4722-9FA8-3E33E5C6D8E2}"/>
                  </a:ext>
                </a:extLst>
              </p:cNvPr>
              <p:cNvCxnSpPr>
                <a:cxnSpLocks/>
                <a:stCxn id="55" idx="7"/>
                <a:endCxn id="51" idx="1"/>
              </p:cNvCxnSpPr>
              <p:nvPr/>
            </p:nvCxnSpPr>
            <p:spPr>
              <a:xfrm flipH="1">
                <a:off x="7381098" y="3730164"/>
                <a:ext cx="561561" cy="131254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4249250-6668-48E1-9A93-C411C33A02E8}"/>
                  </a:ext>
                </a:extLst>
              </p:cNvPr>
              <p:cNvCxnSpPr>
                <a:cxnSpLocks/>
                <a:stCxn id="56" idx="7"/>
                <a:endCxn id="52" idx="1"/>
              </p:cNvCxnSpPr>
              <p:nvPr/>
            </p:nvCxnSpPr>
            <p:spPr>
              <a:xfrm flipH="1">
                <a:off x="7383628" y="3425107"/>
                <a:ext cx="558781" cy="130315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C2A648B-65CF-4A02-93DD-4D0AAFE73E06}"/>
                  </a:ext>
                </a:extLst>
              </p:cNvPr>
              <p:cNvCxnSpPr>
                <a:cxnSpLocks/>
                <a:stCxn id="53" idx="5"/>
                <a:endCxn id="50" idx="3"/>
              </p:cNvCxnSpPr>
              <p:nvPr/>
            </p:nvCxnSpPr>
            <p:spPr>
              <a:xfrm flipH="1" flipV="1">
                <a:off x="7345464" y="4199591"/>
                <a:ext cx="568145" cy="123515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C794192-BEDC-4B15-A5D8-E0E260B7469B}"/>
                  </a:ext>
                </a:extLst>
              </p:cNvPr>
              <p:cNvCxnSpPr>
                <a:cxnSpLocks/>
                <a:stCxn id="54" idx="5"/>
                <a:endCxn id="51" idx="1"/>
              </p:cNvCxnSpPr>
              <p:nvPr/>
            </p:nvCxnSpPr>
            <p:spPr>
              <a:xfrm flipH="1" flipV="1">
                <a:off x="7381098" y="3861418"/>
                <a:ext cx="522771" cy="16033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32A4E523-890C-4615-8289-E8A94C340876}"/>
                  </a:ext>
                </a:extLst>
              </p:cNvPr>
              <p:cNvCxnSpPr>
                <a:cxnSpLocks/>
                <a:stCxn id="55" idx="7"/>
                <a:endCxn id="52" idx="1"/>
              </p:cNvCxnSpPr>
              <p:nvPr/>
            </p:nvCxnSpPr>
            <p:spPr>
              <a:xfrm flipH="1" flipV="1">
                <a:off x="7383628" y="3555422"/>
                <a:ext cx="559031" cy="174742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57D583BD-0F76-4338-B19A-93FCD6D0CAE5}"/>
                  </a:ext>
                </a:extLst>
              </p:cNvPr>
              <p:cNvCxnSpPr>
                <a:cxnSpLocks/>
                <a:stCxn id="56" idx="7"/>
                <a:endCxn id="50" idx="3"/>
              </p:cNvCxnSpPr>
              <p:nvPr/>
            </p:nvCxnSpPr>
            <p:spPr>
              <a:xfrm flipH="1">
                <a:off x="7345464" y="3425107"/>
                <a:ext cx="596945" cy="774484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5235A22-73D8-40EB-9F92-0005A2B6AE3D}"/>
                  </a:ext>
                </a:extLst>
              </p:cNvPr>
              <p:cNvCxnSpPr>
                <a:cxnSpLocks/>
                <a:stCxn id="55" idx="7"/>
                <a:endCxn id="49" idx="3"/>
              </p:cNvCxnSpPr>
              <p:nvPr/>
            </p:nvCxnSpPr>
            <p:spPr>
              <a:xfrm flipH="1">
                <a:off x="7385469" y="3730164"/>
                <a:ext cx="557190" cy="723386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B82369E3-4F57-48E7-9642-AADC4F969052}"/>
                  </a:ext>
                </a:extLst>
              </p:cNvPr>
              <p:cNvCxnSpPr>
                <a:cxnSpLocks/>
                <a:stCxn id="56" idx="7"/>
                <a:endCxn id="49" idx="3"/>
              </p:cNvCxnSpPr>
              <p:nvPr/>
            </p:nvCxnSpPr>
            <p:spPr>
              <a:xfrm flipH="1">
                <a:off x="7385469" y="3425107"/>
                <a:ext cx="556940" cy="102844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8C818C3-C29D-447C-A4CF-41A62E74DD5A}"/>
                  </a:ext>
                </a:extLst>
              </p:cNvPr>
              <p:cNvCxnSpPr>
                <a:cxnSpLocks/>
                <a:stCxn id="54" idx="5"/>
                <a:endCxn id="52" idx="1"/>
              </p:cNvCxnSpPr>
              <p:nvPr/>
            </p:nvCxnSpPr>
            <p:spPr>
              <a:xfrm flipH="1" flipV="1">
                <a:off x="7383628" y="3555422"/>
                <a:ext cx="520241" cy="466329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F4892F46-0059-44BF-A6C7-387B7CA19AED}"/>
                  </a:ext>
                </a:extLst>
              </p:cNvPr>
              <p:cNvCxnSpPr>
                <a:cxnSpLocks/>
                <a:stCxn id="53" idx="5"/>
                <a:endCxn id="51" idx="1"/>
              </p:cNvCxnSpPr>
              <p:nvPr/>
            </p:nvCxnSpPr>
            <p:spPr>
              <a:xfrm flipH="1" flipV="1">
                <a:off x="7381098" y="3861418"/>
                <a:ext cx="532511" cy="461688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A3FA6510-F39B-45D1-B990-9A3DF0EB1259}"/>
                  </a:ext>
                </a:extLst>
              </p:cNvPr>
              <p:cNvCxnSpPr>
                <a:cxnSpLocks/>
                <a:stCxn id="53" idx="5"/>
                <a:endCxn id="52" idx="1"/>
              </p:cNvCxnSpPr>
              <p:nvPr/>
            </p:nvCxnSpPr>
            <p:spPr>
              <a:xfrm flipH="1" flipV="1">
                <a:off x="7383628" y="3555422"/>
                <a:ext cx="529981" cy="767684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11F7E65C-547F-4420-9D22-A0CAF64D82D2}"/>
                  </a:ext>
                </a:extLst>
              </p:cNvPr>
              <p:cNvCxnSpPr>
                <a:cxnSpLocks/>
                <a:stCxn id="56" idx="7"/>
                <a:endCxn id="57" idx="1"/>
              </p:cNvCxnSpPr>
              <p:nvPr/>
            </p:nvCxnSpPr>
            <p:spPr>
              <a:xfrm flipH="1" flipV="1">
                <a:off x="7385469" y="3315977"/>
                <a:ext cx="556940" cy="10913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4A9E9CC2-2C8E-4CD9-AEA8-F34C8D673DDC}"/>
                  </a:ext>
                </a:extLst>
              </p:cNvPr>
              <p:cNvCxnSpPr>
                <a:cxnSpLocks/>
                <a:stCxn id="55" idx="7"/>
                <a:endCxn id="57" idx="1"/>
              </p:cNvCxnSpPr>
              <p:nvPr/>
            </p:nvCxnSpPr>
            <p:spPr>
              <a:xfrm flipH="1" flipV="1">
                <a:off x="7385469" y="3315977"/>
                <a:ext cx="557190" cy="414187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9FABB70E-2CCA-4B7B-8D73-3CCA9B048A51}"/>
                  </a:ext>
                </a:extLst>
              </p:cNvPr>
              <p:cNvCxnSpPr>
                <a:cxnSpLocks/>
                <a:stCxn id="54" idx="5"/>
                <a:endCxn id="57" idx="1"/>
              </p:cNvCxnSpPr>
              <p:nvPr/>
            </p:nvCxnSpPr>
            <p:spPr>
              <a:xfrm flipH="1" flipV="1">
                <a:off x="7385469" y="3315977"/>
                <a:ext cx="518400" cy="705774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76B3BD5D-C8A2-4733-AF13-A3BBBC6396B7}"/>
                  </a:ext>
                </a:extLst>
              </p:cNvPr>
              <p:cNvCxnSpPr>
                <a:cxnSpLocks/>
                <a:stCxn id="53" idx="5"/>
                <a:endCxn id="57" idx="1"/>
              </p:cNvCxnSpPr>
              <p:nvPr/>
            </p:nvCxnSpPr>
            <p:spPr>
              <a:xfrm flipH="1" flipV="1">
                <a:off x="7385469" y="3315977"/>
                <a:ext cx="528140" cy="100712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22F4DAC-3B16-4E74-95B6-A83394EB2012}"/>
                  </a:ext>
                </a:extLst>
              </p:cNvPr>
              <p:cNvCxnSpPr>
                <a:cxnSpLocks/>
                <a:stCxn id="57" idx="7"/>
                <a:endCxn id="61" idx="3"/>
              </p:cNvCxnSpPr>
              <p:nvPr/>
            </p:nvCxnSpPr>
            <p:spPr>
              <a:xfrm flipH="1">
                <a:off x="6836678" y="3315977"/>
                <a:ext cx="471201" cy="105767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A4FAE919-78D3-4ECC-8450-FEC9076DBAE8}"/>
                  </a:ext>
                </a:extLst>
              </p:cNvPr>
              <p:cNvCxnSpPr>
                <a:cxnSpLocks/>
                <a:stCxn id="57" idx="7"/>
                <a:endCxn id="60" idx="3"/>
              </p:cNvCxnSpPr>
              <p:nvPr/>
            </p:nvCxnSpPr>
            <p:spPr>
              <a:xfrm flipH="1">
                <a:off x="6836638" y="3315977"/>
                <a:ext cx="471241" cy="417526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32AD8274-510F-4DE6-8A37-586414275619}"/>
                  </a:ext>
                </a:extLst>
              </p:cNvPr>
              <p:cNvCxnSpPr>
                <a:cxnSpLocks/>
                <a:stCxn id="57" idx="7"/>
                <a:endCxn id="59" idx="1"/>
              </p:cNvCxnSpPr>
              <p:nvPr/>
            </p:nvCxnSpPr>
            <p:spPr>
              <a:xfrm flipH="1">
                <a:off x="6873714" y="3315977"/>
                <a:ext cx="434165" cy="724857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08B1874-9478-4745-89A7-6D071D8B337E}"/>
                  </a:ext>
                </a:extLst>
              </p:cNvPr>
              <p:cNvCxnSpPr>
                <a:cxnSpLocks/>
                <a:stCxn id="57" idx="7"/>
                <a:endCxn id="58" idx="1"/>
              </p:cNvCxnSpPr>
              <p:nvPr/>
            </p:nvCxnSpPr>
            <p:spPr>
              <a:xfrm flipH="1">
                <a:off x="6873058" y="3315977"/>
                <a:ext cx="434821" cy="1035877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983FB755-E85B-428C-BB9F-F7D28EA66B4B}"/>
                  </a:ext>
                </a:extLst>
              </p:cNvPr>
              <p:cNvCxnSpPr>
                <a:cxnSpLocks/>
                <a:stCxn id="52" idx="6"/>
                <a:endCxn id="61" idx="3"/>
              </p:cNvCxnSpPr>
              <p:nvPr/>
            </p:nvCxnSpPr>
            <p:spPr>
              <a:xfrm flipH="1" flipV="1">
                <a:off x="6836678" y="3421744"/>
                <a:ext cx="445823" cy="140782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515BF750-09CD-4E1D-889E-89BDE92A4F62}"/>
                  </a:ext>
                </a:extLst>
              </p:cNvPr>
              <p:cNvCxnSpPr>
                <a:cxnSpLocks/>
                <a:stCxn id="52" idx="6"/>
                <a:endCxn id="60" idx="3"/>
              </p:cNvCxnSpPr>
              <p:nvPr/>
            </p:nvCxnSpPr>
            <p:spPr>
              <a:xfrm flipH="1">
                <a:off x="6836638" y="3562526"/>
                <a:ext cx="445863" cy="170977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4EF8AFAA-FEFC-4958-9C5F-8113C9DF8B91}"/>
                  </a:ext>
                </a:extLst>
              </p:cNvPr>
              <p:cNvCxnSpPr>
                <a:cxnSpLocks/>
                <a:stCxn id="50" idx="7"/>
                <a:endCxn id="61" idx="3"/>
              </p:cNvCxnSpPr>
              <p:nvPr/>
            </p:nvCxnSpPr>
            <p:spPr>
              <a:xfrm flipH="1" flipV="1">
                <a:off x="6836678" y="3421744"/>
                <a:ext cx="399078" cy="775733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9EF35271-82A3-4F58-B859-5BBB5DD5E626}"/>
                  </a:ext>
                </a:extLst>
              </p:cNvPr>
              <p:cNvCxnSpPr>
                <a:cxnSpLocks/>
                <a:stCxn id="51" idx="5"/>
                <a:endCxn id="59" idx="1"/>
              </p:cNvCxnSpPr>
              <p:nvPr/>
            </p:nvCxnSpPr>
            <p:spPr>
              <a:xfrm flipH="1">
                <a:off x="6873714" y="3839284"/>
                <a:ext cx="399910" cy="201550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20802356-D6F2-4941-93EB-613485923527}"/>
                  </a:ext>
                </a:extLst>
              </p:cNvPr>
              <p:cNvCxnSpPr>
                <a:cxnSpLocks/>
                <a:stCxn id="51" idx="5"/>
                <a:endCxn id="61" idx="3"/>
              </p:cNvCxnSpPr>
              <p:nvPr/>
            </p:nvCxnSpPr>
            <p:spPr>
              <a:xfrm flipH="1" flipV="1">
                <a:off x="6836678" y="3421744"/>
                <a:ext cx="436946" cy="417540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288D837E-CCA1-4A49-9A30-2C5ECD2FA42D}"/>
                  </a:ext>
                </a:extLst>
              </p:cNvPr>
              <p:cNvCxnSpPr>
                <a:cxnSpLocks/>
                <a:stCxn id="52" idx="6"/>
                <a:endCxn id="58" idx="1"/>
              </p:cNvCxnSpPr>
              <p:nvPr/>
            </p:nvCxnSpPr>
            <p:spPr>
              <a:xfrm flipH="1">
                <a:off x="6873058" y="3562526"/>
                <a:ext cx="409443" cy="789328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C74FBF1-924A-49CA-A7DE-417A8D41916A}"/>
                  </a:ext>
                </a:extLst>
              </p:cNvPr>
              <p:cNvCxnSpPr>
                <a:cxnSpLocks/>
                <a:stCxn id="52" idx="6"/>
                <a:endCxn id="59" idx="1"/>
              </p:cNvCxnSpPr>
              <p:nvPr/>
            </p:nvCxnSpPr>
            <p:spPr>
              <a:xfrm flipH="1">
                <a:off x="6873714" y="3562526"/>
                <a:ext cx="408787" cy="478308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F94C7927-3F8D-41F5-AFA9-6015CA2915A2}"/>
                  </a:ext>
                </a:extLst>
              </p:cNvPr>
              <p:cNvCxnSpPr>
                <a:cxnSpLocks/>
                <a:stCxn id="51" idx="5"/>
                <a:endCxn id="60" idx="3"/>
              </p:cNvCxnSpPr>
              <p:nvPr/>
            </p:nvCxnSpPr>
            <p:spPr>
              <a:xfrm flipH="1" flipV="1">
                <a:off x="6836638" y="3733503"/>
                <a:ext cx="436986" cy="105781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5716E3F4-8EBB-49A6-83E5-020C0BAD982F}"/>
                  </a:ext>
                </a:extLst>
              </p:cNvPr>
              <p:cNvCxnSpPr>
                <a:cxnSpLocks/>
                <a:stCxn id="51" idx="5"/>
                <a:endCxn id="58" idx="1"/>
              </p:cNvCxnSpPr>
              <p:nvPr/>
            </p:nvCxnSpPr>
            <p:spPr>
              <a:xfrm flipH="1">
                <a:off x="6873058" y="3839284"/>
                <a:ext cx="400566" cy="512570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49C186DC-7B22-44F6-ABE5-C82E4E9142DB}"/>
                  </a:ext>
                </a:extLst>
              </p:cNvPr>
              <p:cNvCxnSpPr>
                <a:cxnSpLocks/>
                <a:stCxn id="50" idx="7"/>
                <a:endCxn id="60" idx="3"/>
              </p:cNvCxnSpPr>
              <p:nvPr/>
            </p:nvCxnSpPr>
            <p:spPr>
              <a:xfrm flipH="1" flipV="1">
                <a:off x="6836638" y="3733503"/>
                <a:ext cx="399118" cy="463974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427879DB-7259-4773-B097-BB502817CB12}"/>
                  </a:ext>
                </a:extLst>
              </p:cNvPr>
              <p:cNvCxnSpPr>
                <a:cxnSpLocks/>
                <a:stCxn id="50" idx="7"/>
                <a:endCxn id="59" idx="1"/>
              </p:cNvCxnSpPr>
              <p:nvPr/>
            </p:nvCxnSpPr>
            <p:spPr>
              <a:xfrm flipH="1" flipV="1">
                <a:off x="6873714" y="4040834"/>
                <a:ext cx="362042" cy="156643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F50C43AE-1A62-4CD9-9C52-03E7562D830B}"/>
                  </a:ext>
                </a:extLst>
              </p:cNvPr>
              <p:cNvCxnSpPr>
                <a:cxnSpLocks/>
                <a:stCxn id="50" idx="7"/>
                <a:endCxn id="58" idx="1"/>
              </p:cNvCxnSpPr>
              <p:nvPr/>
            </p:nvCxnSpPr>
            <p:spPr>
              <a:xfrm flipH="1">
                <a:off x="6873058" y="4197477"/>
                <a:ext cx="362698" cy="154377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0662A3F-2A70-4E8D-B431-F97312B21E28}"/>
                  </a:ext>
                </a:extLst>
              </p:cNvPr>
              <p:cNvCxnSpPr>
                <a:cxnSpLocks/>
                <a:stCxn id="49" idx="5"/>
                <a:endCxn id="61" idx="3"/>
              </p:cNvCxnSpPr>
              <p:nvPr/>
            </p:nvCxnSpPr>
            <p:spPr>
              <a:xfrm flipH="1" flipV="1">
                <a:off x="6836678" y="3421744"/>
                <a:ext cx="471201" cy="1031806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09B2CDB3-EE7A-45AD-96CE-4F4C4793092E}"/>
                  </a:ext>
                </a:extLst>
              </p:cNvPr>
              <p:cNvCxnSpPr>
                <a:cxnSpLocks/>
                <a:stCxn id="49" idx="5"/>
                <a:endCxn id="60" idx="3"/>
              </p:cNvCxnSpPr>
              <p:nvPr/>
            </p:nvCxnSpPr>
            <p:spPr>
              <a:xfrm flipH="1" flipV="1">
                <a:off x="6836638" y="3733503"/>
                <a:ext cx="471241" cy="720047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5DBAA25-0364-4B35-B232-665020200961}"/>
                  </a:ext>
                </a:extLst>
              </p:cNvPr>
              <p:cNvCxnSpPr>
                <a:cxnSpLocks/>
                <a:stCxn id="49" idx="5"/>
                <a:endCxn id="59" idx="1"/>
              </p:cNvCxnSpPr>
              <p:nvPr/>
            </p:nvCxnSpPr>
            <p:spPr>
              <a:xfrm flipH="1" flipV="1">
                <a:off x="6873714" y="4040834"/>
                <a:ext cx="434165" cy="412716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36367706-2BAB-42AD-9D89-07076CEC2F1C}"/>
                  </a:ext>
                </a:extLst>
              </p:cNvPr>
              <p:cNvCxnSpPr>
                <a:cxnSpLocks/>
                <a:stCxn id="49" idx="5"/>
                <a:endCxn id="58" idx="1"/>
              </p:cNvCxnSpPr>
              <p:nvPr/>
            </p:nvCxnSpPr>
            <p:spPr>
              <a:xfrm flipH="1" flipV="1">
                <a:off x="6873058" y="4351854"/>
                <a:ext cx="434821" cy="101696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703ECEC-C01B-4239-831E-24BBF4AC7DA3}"/>
                  </a:ext>
                </a:extLst>
              </p:cNvPr>
              <p:cNvSpPr/>
              <p:nvPr/>
            </p:nvSpPr>
            <p:spPr>
              <a:xfrm rot="10800000">
                <a:off x="7291810" y="4437481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7A5BAE1-DF8C-41AD-A94E-F52CF516B018}"/>
                  </a:ext>
                </a:extLst>
              </p:cNvPr>
              <p:cNvSpPr/>
              <p:nvPr/>
            </p:nvSpPr>
            <p:spPr>
              <a:xfrm rot="13566257">
                <a:off x="7235746" y="4143670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53AA4587-50C0-4310-8CF8-078392C5A4BF}"/>
                  </a:ext>
                </a:extLst>
              </p:cNvPr>
              <p:cNvSpPr/>
              <p:nvPr/>
            </p:nvSpPr>
            <p:spPr>
              <a:xfrm rot="8798239">
                <a:off x="7272497" y="3795487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410C4A5-FE1B-4ECB-8D0A-FED64CB9F2B3}"/>
                  </a:ext>
                </a:extLst>
              </p:cNvPr>
              <p:cNvSpPr/>
              <p:nvPr/>
            </p:nvSpPr>
            <p:spPr>
              <a:xfrm rot="9208876">
                <a:off x="7276729" y="3483166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4C382C9-ADEE-4F46-A1F5-A690CBD84635}"/>
                  </a:ext>
                </a:extLst>
              </p:cNvPr>
              <p:cNvSpPr/>
              <p:nvPr/>
            </p:nvSpPr>
            <p:spPr>
              <a:xfrm rot="9011297">
                <a:off x="7911693" y="4282616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0597B36-E1EF-44ED-B34A-347CEB0D6B34}"/>
                  </a:ext>
                </a:extLst>
              </p:cNvPr>
              <p:cNvSpPr/>
              <p:nvPr/>
            </p:nvSpPr>
            <p:spPr>
              <a:xfrm rot="8250332">
                <a:off x="7903817" y="3969285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80380DD5-299E-42CD-A5D7-BA494744BAAE}"/>
                  </a:ext>
                </a:extLst>
              </p:cNvPr>
              <p:cNvSpPr/>
              <p:nvPr/>
            </p:nvSpPr>
            <p:spPr>
              <a:xfrm rot="13214107">
                <a:off x="7942470" y="3670743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C86D505D-680D-4D8C-B8EC-39B601542C58}"/>
                  </a:ext>
                </a:extLst>
              </p:cNvPr>
              <p:cNvSpPr/>
              <p:nvPr/>
            </p:nvSpPr>
            <p:spPr>
              <a:xfrm rot="12165660">
                <a:off x="7938328" y="3349478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B703C63-6E99-41EA-ABCE-FA1721556813}"/>
                  </a:ext>
                </a:extLst>
              </p:cNvPr>
              <p:cNvSpPr/>
              <p:nvPr/>
            </p:nvSpPr>
            <p:spPr>
              <a:xfrm rot="10800000">
                <a:off x="7291810" y="3222318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8EB9E38-3515-435F-953D-890645BFF1AD}"/>
                  </a:ext>
                </a:extLst>
              </p:cNvPr>
              <p:cNvSpPr/>
              <p:nvPr/>
            </p:nvSpPr>
            <p:spPr>
              <a:xfrm rot="9011297">
                <a:off x="6765246" y="4282616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609C9EA6-2893-4DFD-BFF8-36E77D962A80}"/>
                  </a:ext>
                </a:extLst>
              </p:cNvPr>
              <p:cNvSpPr/>
              <p:nvPr/>
            </p:nvSpPr>
            <p:spPr>
              <a:xfrm rot="9123257">
                <a:off x="6766398" y="3969879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BE29B73-1C66-4030-99F2-F4209BC35401}"/>
                  </a:ext>
                </a:extLst>
              </p:cNvPr>
              <p:cNvSpPr/>
              <p:nvPr/>
            </p:nvSpPr>
            <p:spPr>
              <a:xfrm rot="14226357">
                <a:off x="6728130" y="3667133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470291EE-1E11-4AB5-B074-49844755C32D}"/>
                  </a:ext>
                </a:extLst>
              </p:cNvPr>
              <p:cNvSpPr/>
              <p:nvPr/>
            </p:nvSpPr>
            <p:spPr>
              <a:xfrm rot="14380456">
                <a:off x="6728739" y="3352982"/>
                <a:ext cx="109728" cy="1097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EDC8A41-9873-49E7-A3C3-0E2599F936B0}"/>
                  </a:ext>
                </a:extLst>
              </p:cNvPr>
              <p:cNvSpPr txBox="1"/>
              <p:nvPr/>
            </p:nvSpPr>
            <p:spPr bwMode="auto">
              <a:xfrm>
                <a:off x="4866882" y="2411991"/>
                <a:ext cx="1823063" cy="43088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Ctr="1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EDC8A41-9873-49E7-A3C3-0E2599F93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66882" y="2411991"/>
                <a:ext cx="182306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BCA37C2A-193A-412E-847B-A23AF99585B8}"/>
                  </a:ext>
                </a:extLst>
              </p:cNvPr>
              <p:cNvSpPr/>
              <p:nvPr/>
            </p:nvSpPr>
            <p:spPr>
              <a:xfrm>
                <a:off x="4968474" y="3489737"/>
                <a:ext cx="562044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𝑎𝑟𝑔𝑚𝑖𝑛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𝐿𝑜𝑠𝑠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𝑥𝑡𝑟𝑎𝑖𝑛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𝑦𝑡𝑟𝑎𝑖𝑛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BCA37C2A-193A-412E-847B-A23AF99585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474" y="3489737"/>
                <a:ext cx="562044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1775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596A32-0D4F-41AB-B3AD-78369BEA5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Need good data </a:t>
            </a:r>
          </a:p>
          <a:p>
            <a:pPr lvl="1"/>
            <a:r>
              <a:rPr lang="en-US" sz="3200" dirty="0"/>
              <a:t>Variety spans the expected variety in the input data</a:t>
            </a:r>
          </a:p>
          <a:p>
            <a:pPr lvl="1"/>
            <a:r>
              <a:rPr lang="en-US" sz="3200" dirty="0"/>
              <a:t>Good ground truth ( supervised learning )</a:t>
            </a:r>
          </a:p>
          <a:p>
            <a:pPr lvl="2"/>
            <a:r>
              <a:rPr lang="en-US" sz="2800" dirty="0"/>
              <a:t>Labels for categorical data</a:t>
            </a:r>
          </a:p>
          <a:p>
            <a:pPr lvl="2"/>
            <a:r>
              <a:rPr lang="en-US" sz="2800" dirty="0"/>
              <a:t>Gold standard for regression</a:t>
            </a:r>
          </a:p>
          <a:p>
            <a:r>
              <a:rPr lang="en-US" sz="3600" dirty="0"/>
              <a:t>Types of data:</a:t>
            </a:r>
          </a:p>
          <a:p>
            <a:pPr lvl="1"/>
            <a:r>
              <a:rPr lang="en-US" sz="3200" dirty="0"/>
              <a:t>Collected data</a:t>
            </a:r>
          </a:p>
          <a:p>
            <a:pPr lvl="2"/>
            <a:r>
              <a:rPr lang="en-US" sz="2800" dirty="0"/>
              <a:t>Clinical archived images, medical records, </a:t>
            </a:r>
            <a:r>
              <a:rPr lang="en-US" sz="2800" dirty="0" err="1"/>
              <a:t>etc</a:t>
            </a:r>
            <a:endParaRPr lang="en-US" sz="2800" dirty="0"/>
          </a:p>
          <a:p>
            <a:pPr lvl="1"/>
            <a:r>
              <a:rPr lang="en-US" sz="3200" dirty="0"/>
              <a:t>Simulated data</a:t>
            </a:r>
          </a:p>
          <a:p>
            <a:pPr lvl="2"/>
            <a:r>
              <a:rPr lang="en-US" sz="2800" dirty="0"/>
              <a:t>Used when challenging to get gold standard </a:t>
            </a:r>
          </a:p>
          <a:p>
            <a:pPr lvl="2"/>
            <a:r>
              <a:rPr lang="en-US" sz="2800" dirty="0"/>
              <a:t>Deep learning used as inverse operator</a:t>
            </a:r>
          </a:p>
          <a:p>
            <a:pPr lvl="2"/>
            <a:endParaRPr lang="en-US" sz="2800" dirty="0"/>
          </a:p>
          <a:p>
            <a:pPr marL="457200" lvl="1" indent="0">
              <a:buNone/>
            </a:pPr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74E67-0BFA-4A37-B4EC-54D614756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and Label Sources </a:t>
            </a:r>
          </a:p>
        </p:txBody>
      </p:sp>
    </p:spTree>
    <p:extLst>
      <p:ext uri="{BB962C8B-B14F-4D97-AF65-F5344CB8AC3E}">
        <p14:creationId xmlns:p14="http://schemas.microsoft.com/office/powerpoint/2010/main" val="14332291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BFC392-615D-4B4F-80AA-2528DDBB5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04422"/>
            <a:ext cx="11277600" cy="1774618"/>
          </a:xfrm>
        </p:spPr>
        <p:txBody>
          <a:bodyPr>
            <a:normAutofit/>
          </a:bodyPr>
          <a:lstStyle/>
          <a:p>
            <a:r>
              <a:rPr lang="en-US" sz="3200" dirty="0"/>
              <a:t>1) Initialize weight and biases</a:t>
            </a:r>
          </a:p>
          <a:p>
            <a:pPr lvl="1"/>
            <a:r>
              <a:rPr lang="en-US" sz="2800" dirty="0"/>
              <a:t>Usually random drawn from a distribution ( e.g. Gaussian, Uniform ) </a:t>
            </a:r>
          </a:p>
          <a:p>
            <a:pPr lvl="1"/>
            <a:r>
              <a:rPr lang="en-US" sz="2800" dirty="0"/>
              <a:t>Often scaled by the number of input and/or outputs</a:t>
            </a:r>
          </a:p>
          <a:p>
            <a:pPr lvl="1"/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AF0B0-7C83-4C3B-8B6F-B46E426789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Generic training procedure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721742-DC10-495F-BF42-A497489D65A3}"/>
              </a:ext>
            </a:extLst>
          </p:cNvPr>
          <p:cNvSpPr/>
          <p:nvPr/>
        </p:nvSpPr>
        <p:spPr>
          <a:xfrm>
            <a:off x="1514073" y="2576792"/>
            <a:ext cx="794488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u="sng" dirty="0">
                <a:solidFill>
                  <a:srgbClr val="333333"/>
                </a:solidFill>
                <a:latin typeface="Consolas" panose="020B0609020204030204" pitchFamily="49" charset="0"/>
              </a:rPr>
              <a:t>Keras Code</a:t>
            </a:r>
          </a:p>
          <a:p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x = Conv2D(dim, 3, </a:t>
            </a:r>
          </a:p>
          <a:p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	activation=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‘relu’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	padding=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'same’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kernel_initializer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D1144"/>
                </a:solidFill>
                <a:latin typeface="Consolas" panose="020B0609020204030204" pitchFamily="49" charset="0"/>
              </a:rPr>
              <a:t>‘</a:t>
            </a:r>
            <a:r>
              <a:rPr lang="en-US" dirty="0" err="1">
                <a:solidFill>
                  <a:srgbClr val="DD1144"/>
                </a:solidFill>
                <a:latin typeface="Consolas" panose="020B0609020204030204" pitchFamily="49" charset="0"/>
              </a:rPr>
              <a:t>he_normal</a:t>
            </a:r>
            <a:r>
              <a:rPr lang="en-US" dirty="0">
                <a:solidFill>
                  <a:srgbClr val="DD1144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  <a:endParaRPr lang="pt-B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	kernel_regularizer=keras.regularizers.l2(0.001))(x)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197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B5722D-BB54-4EBA-9820-0D013CA40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2 ) Generate a subset of the data, a mini-batch</a:t>
            </a:r>
          </a:p>
          <a:p>
            <a:pPr lvl="1"/>
            <a:r>
              <a:rPr lang="en-US" sz="3600" dirty="0"/>
              <a:t>Dataset is large ( or infinite with simulated data) easier to compute a small batch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Using small batch sizes can results in better trained networks</a:t>
            </a:r>
            <a:endParaRPr lang="en-US" sz="4000" dirty="0"/>
          </a:p>
          <a:p>
            <a:pPr lvl="2"/>
            <a:r>
              <a:rPr lang="en-US" sz="3200" dirty="0"/>
              <a:t>More generalized ( see </a:t>
            </a:r>
            <a:r>
              <a:rPr lang="en-US" sz="3200" dirty="0" err="1"/>
              <a:t>Tishby</a:t>
            </a:r>
            <a:r>
              <a:rPr lang="en-US" sz="3200" dirty="0"/>
              <a:t> – Information Bottleneck )</a:t>
            </a:r>
          </a:p>
          <a:p>
            <a:pPr lvl="2"/>
            <a:r>
              <a:rPr lang="en-US" sz="3200" dirty="0"/>
              <a:t>More stable learning 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Batch sizes range from 1 to 1000’s </a:t>
            </a:r>
          </a:p>
          <a:p>
            <a:pPr lvl="1"/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FCD1B-644C-4675-8088-D62037B0B7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Generic training procedure</a:t>
            </a:r>
          </a:p>
        </p:txBody>
      </p:sp>
    </p:spTree>
    <p:extLst>
      <p:ext uri="{BB962C8B-B14F-4D97-AF65-F5344CB8AC3E}">
        <p14:creationId xmlns:p14="http://schemas.microsoft.com/office/powerpoint/2010/main" val="10935910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B5722D-BB54-4EBA-9820-0D013CA40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04422"/>
            <a:ext cx="11277600" cy="6153578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3 ) Compute the gradients with respect to weights, biases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4) Descend the loss function based on a learning rate (LR) 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5) Repeat 2-4, until convergence</a:t>
            </a:r>
            <a:endParaRPr lang="en-US" sz="3200" dirty="0"/>
          </a:p>
          <a:p>
            <a:pPr lvl="1"/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FCD1B-644C-4675-8088-D62037B0B7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Generic training 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840E5D5-4A29-4FBD-98FA-656453E98D45}"/>
                  </a:ext>
                </a:extLst>
              </p:cNvPr>
              <p:cNvSpPr/>
              <p:nvPr/>
            </p:nvSpPr>
            <p:spPr>
              <a:xfrm>
                <a:off x="863834" y="2147302"/>
                <a:ext cx="382412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𝐿𝑜𝑠𝑠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𝑥𝑡𝑟𝑎𝑖𝑛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𝑦𝑡𝑟𝑎𝑖𝑛</m:t>
                    </m:r>
                  </m:oMath>
                </a14:m>
                <a:r>
                  <a:rPr lang="en-US" sz="3200" dirty="0"/>
                  <a:t> |</a:t>
                </a:r>
                <a:r>
                  <a:rPr lang="en-US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840E5D5-4A29-4FBD-98FA-656453E98D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34" y="2147302"/>
                <a:ext cx="3824124" cy="584775"/>
              </a:xfrm>
              <a:prstGeom prst="rect">
                <a:avLst/>
              </a:prstGeom>
              <a:blipFill>
                <a:blip r:embed="rId2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370F265-B306-480D-879E-D2025F07B63D}"/>
                  </a:ext>
                </a:extLst>
              </p:cNvPr>
              <p:cNvSpPr/>
              <p:nvPr/>
            </p:nvSpPr>
            <p:spPr>
              <a:xfrm>
                <a:off x="6028641" y="2136439"/>
                <a:ext cx="4213076" cy="11224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𝐿𝑜𝑠𝑠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𝑥𝑡𝑟𝑎𝑖𝑛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𝑦𝑡𝑟𝑎𝑖𝑛</m:t>
                          </m:r>
                          <m:r>
                            <m:rPr>
                              <m:nor/>
                            </m:rPr>
                            <a:rPr lang="en-US" sz="3200" dirty="0"/>
                            <m:t> |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370F265-B306-480D-879E-D2025F07B6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641" y="2136439"/>
                <a:ext cx="4213076" cy="1122487"/>
              </a:xfrm>
              <a:prstGeom prst="rect">
                <a:avLst/>
              </a:prstGeom>
              <a:blipFill>
                <a:blip r:embed="rId3"/>
                <a:stretch>
                  <a:fillRect r="-1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3">
            <a:extLst>
              <a:ext uri="{FF2B5EF4-FFF2-40B4-BE49-F238E27FC236}">
                <a16:creationId xmlns:a16="http://schemas.microsoft.com/office/drawing/2014/main" id="{592721DC-EF33-41C7-B99C-654604D1626B}"/>
              </a:ext>
            </a:extLst>
          </p:cNvPr>
          <p:cNvSpPr txBox="1">
            <a:spLocks/>
          </p:cNvSpPr>
          <p:nvPr/>
        </p:nvSpPr>
        <p:spPr>
          <a:xfrm>
            <a:off x="1009464" y="1527512"/>
            <a:ext cx="3678494" cy="912177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u="sng" dirty="0"/>
              <a:t>Loss for mini-batch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55C6C6F7-2777-4656-B152-A4FA1A14D0CE}"/>
              </a:ext>
            </a:extLst>
          </p:cNvPr>
          <p:cNvSpPr txBox="1">
            <a:spLocks/>
          </p:cNvSpPr>
          <p:nvPr/>
        </p:nvSpPr>
        <p:spPr>
          <a:xfrm>
            <a:off x="6363291" y="1418590"/>
            <a:ext cx="3678494" cy="91217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u="sng" dirty="0"/>
              <a:t>Gradient of loss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32C52BE-2C31-4B96-9615-784C49C9AEEA}"/>
                  </a:ext>
                </a:extLst>
              </p:cNvPr>
              <p:cNvSpPr/>
              <p:nvPr/>
            </p:nvSpPr>
            <p:spPr>
              <a:xfrm>
                <a:off x="2288048" y="4553046"/>
                <a:ext cx="7311104" cy="11224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𝐿𝑅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𝐿𝑜𝑠𝑠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𝑥𝑡𝑟𝑎𝑖𝑛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𝑦𝑡𝑟𝑎𝑖𝑛</m:t>
                          </m:r>
                          <m:r>
                            <m:rPr>
                              <m:nor/>
                            </m:rPr>
                            <a:rPr lang="en-US" sz="3200" dirty="0"/>
                            <m:t> |</m:t>
                          </m:r>
                          <m:r>
                            <m:rPr>
                              <m:nor/>
                            </m:rPr>
                            <a:rPr lang="en-US" sz="3200" dirty="0" smtClean="0"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32C52BE-2C31-4B96-9615-784C49C9AE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048" y="4553046"/>
                <a:ext cx="7311104" cy="11224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1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two neuron network graph ( Feed forward 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7CE6846-A01F-428C-A9AD-64BA342A329C}"/>
              </a:ext>
            </a:extLst>
          </p:cNvPr>
          <p:cNvSpPr/>
          <p:nvPr/>
        </p:nvSpPr>
        <p:spPr>
          <a:xfrm>
            <a:off x="2040514" y="2356641"/>
            <a:ext cx="822960" cy="82296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X</a:t>
            </a:r>
            <a:r>
              <a:rPr lang="en-US" sz="2800" baseline="-25000" dirty="0">
                <a:solidFill>
                  <a:prstClr val="black"/>
                </a:solidFill>
                <a:latin typeface="Calibri" panose="020F0502020204030204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F8AFBA-43BC-4F88-9476-C81EED28EB5E}"/>
              </a:ext>
            </a:extLst>
          </p:cNvPr>
          <p:cNvSpPr/>
          <p:nvPr/>
        </p:nvSpPr>
        <p:spPr>
          <a:xfrm>
            <a:off x="5434144" y="2356641"/>
            <a:ext cx="822960" cy="82296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latin typeface="Calibri" panose="020F0502020204030204"/>
              </a:rPr>
              <a:t>H</a:t>
            </a:r>
            <a:r>
              <a:rPr lang="en-US" sz="2800" baseline="-25000" dirty="0">
                <a:solidFill>
                  <a:schemeClr val="tx1"/>
                </a:solidFill>
                <a:latin typeface="Calibri" panose="020F0502020204030204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4A5099-24E2-4E0A-8DBC-16CFEF54D51C}"/>
              </a:ext>
            </a:extLst>
          </p:cNvPr>
          <p:cNvSpPr/>
          <p:nvPr/>
        </p:nvSpPr>
        <p:spPr>
          <a:xfrm>
            <a:off x="5434144" y="5156971"/>
            <a:ext cx="822960" cy="82296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H</a:t>
            </a:r>
            <a:r>
              <a:rPr lang="en-US" sz="2800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D04621-BDD2-4F83-B4C0-4B2CD3C6AD2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2863474" y="2768121"/>
            <a:ext cx="257067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636E53-84E5-4A28-8FCB-18030D1DD7AE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2742954" y="3059081"/>
            <a:ext cx="2811710" cy="221841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B60BFC8-60A5-41C5-A547-D488B94B7236}"/>
              </a:ext>
            </a:extLst>
          </p:cNvPr>
          <p:cNvSpPr/>
          <p:nvPr/>
        </p:nvSpPr>
        <p:spPr>
          <a:xfrm>
            <a:off x="2036065" y="5156971"/>
            <a:ext cx="822960" cy="82296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</a:rPr>
              <a:t>X</a:t>
            </a:r>
            <a:r>
              <a:rPr lang="en-US" sz="2800" baseline="-25000" dirty="0">
                <a:solidFill>
                  <a:prstClr val="black"/>
                </a:solidFill>
              </a:rPr>
              <a:t>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BA392E-D630-4996-83F4-C1EE1BFAF344}"/>
              </a:ext>
            </a:extLst>
          </p:cNvPr>
          <p:cNvCxnSpPr>
            <a:cxnSpLocks/>
            <a:stCxn id="18" idx="7"/>
            <a:endCxn id="7" idx="3"/>
          </p:cNvCxnSpPr>
          <p:nvPr/>
        </p:nvCxnSpPr>
        <p:spPr>
          <a:xfrm flipV="1">
            <a:off x="2738505" y="3059081"/>
            <a:ext cx="2816159" cy="221841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0C7CF8-2843-434D-BE29-EA2B4FD0A779}"/>
              </a:ext>
            </a:extLst>
          </p:cNvPr>
          <p:cNvCxnSpPr>
            <a:cxnSpLocks/>
            <a:stCxn id="18" idx="6"/>
            <a:endCxn id="8" idx="2"/>
          </p:cNvCxnSpPr>
          <p:nvPr/>
        </p:nvCxnSpPr>
        <p:spPr>
          <a:xfrm>
            <a:off x="2859025" y="5568451"/>
            <a:ext cx="2575119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FB8E72B-D6C3-4715-9E7B-03276D347A2A}"/>
              </a:ext>
            </a:extLst>
          </p:cNvPr>
          <p:cNvCxnSpPr>
            <a:cxnSpLocks/>
            <a:stCxn id="7" idx="6"/>
            <a:endCxn id="37" idx="2"/>
          </p:cNvCxnSpPr>
          <p:nvPr/>
        </p:nvCxnSpPr>
        <p:spPr>
          <a:xfrm>
            <a:off x="6257104" y="2768121"/>
            <a:ext cx="1834896" cy="132283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D0C0CAD-890F-4981-BDBE-17D67AC67C04}"/>
              </a:ext>
            </a:extLst>
          </p:cNvPr>
          <p:cNvCxnSpPr>
            <a:cxnSpLocks/>
            <a:stCxn id="8" idx="6"/>
            <a:endCxn id="37" idx="2"/>
          </p:cNvCxnSpPr>
          <p:nvPr/>
        </p:nvCxnSpPr>
        <p:spPr>
          <a:xfrm flipV="1">
            <a:off x="6257104" y="4090953"/>
            <a:ext cx="1834896" cy="147749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68F87B03-FD59-40D2-972F-9347A8943DF8}"/>
              </a:ext>
            </a:extLst>
          </p:cNvPr>
          <p:cNvSpPr/>
          <p:nvPr/>
        </p:nvSpPr>
        <p:spPr>
          <a:xfrm>
            <a:off x="8092000" y="3679473"/>
            <a:ext cx="822960" cy="82296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latin typeface="Calibri" panose="020F0502020204030204"/>
              </a:rPr>
              <a:t>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29BCD2-0F9D-486C-B189-0F76726FE7F9}"/>
              </a:ext>
            </a:extLst>
          </p:cNvPr>
          <p:cNvSpPr txBox="1"/>
          <p:nvPr/>
        </p:nvSpPr>
        <p:spPr bwMode="auto">
          <a:xfrm>
            <a:off x="1688593" y="808465"/>
            <a:ext cx="1476756" cy="5232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b="0" dirty="0"/>
              <a:t>Inputs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BFE212-A073-4B16-8DD4-CB39059AAAB3}"/>
              </a:ext>
            </a:extLst>
          </p:cNvPr>
          <p:cNvSpPr txBox="1"/>
          <p:nvPr/>
        </p:nvSpPr>
        <p:spPr bwMode="auto">
          <a:xfrm>
            <a:off x="5107246" y="878069"/>
            <a:ext cx="1476756" cy="9541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b="0" dirty="0"/>
              <a:t>Hidden Layer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1F74A-6473-481C-A102-E509D2DD6641}"/>
              </a:ext>
            </a:extLst>
          </p:cNvPr>
          <p:cNvSpPr txBox="1"/>
          <p:nvPr/>
        </p:nvSpPr>
        <p:spPr bwMode="auto">
          <a:xfrm>
            <a:off x="7606005" y="2756447"/>
            <a:ext cx="1794950" cy="5232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b="0" dirty="0"/>
              <a:t>Output (s)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710C65-3D3E-48FD-B6F9-DD8E17C15854}"/>
              </a:ext>
            </a:extLst>
          </p:cNvPr>
          <p:cNvSpPr txBox="1"/>
          <p:nvPr/>
        </p:nvSpPr>
        <p:spPr bwMode="auto">
          <a:xfrm>
            <a:off x="6807082" y="5117379"/>
            <a:ext cx="2367336" cy="86177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b="0" dirty="0"/>
              <a:t>Connections </a:t>
            </a:r>
          </a:p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b="0" dirty="0"/>
              <a:t>(with weights)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6B7F75-0789-456A-A8AF-D36706F9BBB4}"/>
              </a:ext>
            </a:extLst>
          </p:cNvPr>
          <p:cNvSpPr txBox="1"/>
          <p:nvPr/>
        </p:nvSpPr>
        <p:spPr bwMode="auto">
          <a:xfrm>
            <a:off x="3207456" y="2326907"/>
            <a:ext cx="1649532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b="0" dirty="0"/>
              <a:t>w</a:t>
            </a:r>
            <a:r>
              <a:rPr lang="en-US" sz="2000" b="0" baseline="-25000" dirty="0"/>
              <a:t>11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E33E5-E93A-4237-B8D6-368626E01616}"/>
              </a:ext>
            </a:extLst>
          </p:cNvPr>
          <p:cNvSpPr txBox="1"/>
          <p:nvPr/>
        </p:nvSpPr>
        <p:spPr bwMode="auto">
          <a:xfrm>
            <a:off x="2551916" y="4166603"/>
            <a:ext cx="1649532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b="0" dirty="0"/>
              <a:t>w</a:t>
            </a:r>
            <a:r>
              <a:rPr lang="en-US" sz="2000" b="0" baseline="-25000" dirty="0"/>
              <a:t>21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8A7686-EB6D-4F80-9F14-3B7767B095C7}"/>
              </a:ext>
            </a:extLst>
          </p:cNvPr>
          <p:cNvSpPr txBox="1"/>
          <p:nvPr/>
        </p:nvSpPr>
        <p:spPr bwMode="auto">
          <a:xfrm>
            <a:off x="3055056" y="3467851"/>
            <a:ext cx="1649532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b="0" dirty="0"/>
              <a:t>w</a:t>
            </a:r>
            <a:r>
              <a:rPr lang="en-US" sz="2000" b="0" baseline="-25000" dirty="0"/>
              <a:t>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0AD058-5CC1-4343-943C-47F3EE03B0D6}"/>
              </a:ext>
            </a:extLst>
          </p:cNvPr>
          <p:cNvSpPr txBox="1"/>
          <p:nvPr/>
        </p:nvSpPr>
        <p:spPr bwMode="auto">
          <a:xfrm>
            <a:off x="3252036" y="5077436"/>
            <a:ext cx="1649532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b="0" dirty="0"/>
              <a:t>w</a:t>
            </a:r>
            <a:r>
              <a:rPr lang="en-US" sz="2000" b="0" baseline="-25000" dirty="0"/>
              <a:t>22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F09E00-260F-47D3-BC8B-693BFC6B02DE}"/>
              </a:ext>
            </a:extLst>
          </p:cNvPr>
          <p:cNvSpPr txBox="1"/>
          <p:nvPr/>
        </p:nvSpPr>
        <p:spPr bwMode="auto">
          <a:xfrm>
            <a:off x="5937443" y="3201402"/>
            <a:ext cx="1649532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b="0" dirty="0"/>
              <a:t>w</a:t>
            </a:r>
            <a:r>
              <a:rPr lang="en-US" sz="2000" b="0" baseline="-25000" dirty="0"/>
              <a:t>1o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894847-A6A8-4AE0-BCF3-666FE9283A19}"/>
              </a:ext>
            </a:extLst>
          </p:cNvPr>
          <p:cNvSpPr txBox="1"/>
          <p:nvPr/>
        </p:nvSpPr>
        <p:spPr bwMode="auto">
          <a:xfrm>
            <a:off x="5947329" y="4429592"/>
            <a:ext cx="1649532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b="0" dirty="0"/>
              <a:t>w</a:t>
            </a:r>
            <a:r>
              <a:rPr lang="en-US" sz="2000" b="0" baseline="-25000" dirty="0"/>
              <a:t>2o</a:t>
            </a:r>
          </a:p>
        </p:txBody>
      </p:sp>
    </p:spTree>
    <p:extLst>
      <p:ext uri="{BB962C8B-B14F-4D97-AF65-F5344CB8AC3E}">
        <p14:creationId xmlns:p14="http://schemas.microsoft.com/office/powerpoint/2010/main" val="2028837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42ABC6-9726-4D2D-99FA-DBE9AF8D1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Stochastic gradient descent:</a:t>
            </a:r>
          </a:p>
          <a:p>
            <a:pPr lvl="1"/>
            <a:r>
              <a:rPr lang="en-US" sz="3200" dirty="0"/>
              <a:t>The process of taking small batches, computing gradients and descending the loss function</a:t>
            </a:r>
          </a:p>
          <a:p>
            <a:r>
              <a:rPr lang="en-US" sz="3600" dirty="0"/>
              <a:t>Batch size</a:t>
            </a:r>
          </a:p>
          <a:p>
            <a:pPr lvl="1"/>
            <a:r>
              <a:rPr lang="en-US" sz="3200" dirty="0"/>
              <a:t>The number of examples used for each iteration</a:t>
            </a:r>
          </a:p>
          <a:p>
            <a:r>
              <a:rPr lang="en-US" sz="3600" dirty="0"/>
              <a:t>Epoch:</a:t>
            </a:r>
          </a:p>
          <a:p>
            <a:pPr lvl="1"/>
            <a:r>
              <a:rPr lang="en-US" sz="3200" dirty="0"/>
              <a:t>1 epoch means all the train examples have been used once</a:t>
            </a:r>
          </a:p>
          <a:p>
            <a:r>
              <a:rPr lang="en-US" sz="3600" dirty="0"/>
              <a:t>Learning rate:</a:t>
            </a:r>
          </a:p>
          <a:p>
            <a:pPr lvl="1"/>
            <a:r>
              <a:rPr lang="en-US" sz="3200" dirty="0"/>
              <a:t>The step size in the gradient descent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49C02-A5A8-45A1-84F7-F87BC3A960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Core Training lexicon </a:t>
            </a:r>
          </a:p>
        </p:txBody>
      </p:sp>
    </p:spTree>
    <p:extLst>
      <p:ext uri="{BB962C8B-B14F-4D97-AF65-F5344CB8AC3E}">
        <p14:creationId xmlns:p14="http://schemas.microsoft.com/office/powerpoint/2010/main" val="2084764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two neuron network graph ( Feed forward 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7CE6846-A01F-428C-A9AD-64BA342A329C}"/>
              </a:ext>
            </a:extLst>
          </p:cNvPr>
          <p:cNvSpPr/>
          <p:nvPr/>
        </p:nvSpPr>
        <p:spPr>
          <a:xfrm>
            <a:off x="2040514" y="2356641"/>
            <a:ext cx="822960" cy="82296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X</a:t>
            </a:r>
            <a:r>
              <a:rPr lang="en-US" sz="2800" baseline="-25000" dirty="0">
                <a:solidFill>
                  <a:prstClr val="black"/>
                </a:solidFill>
                <a:latin typeface="Calibri" panose="020F0502020204030204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F8AFBA-43BC-4F88-9476-C81EED28EB5E}"/>
              </a:ext>
            </a:extLst>
          </p:cNvPr>
          <p:cNvSpPr/>
          <p:nvPr/>
        </p:nvSpPr>
        <p:spPr>
          <a:xfrm>
            <a:off x="5434144" y="2356641"/>
            <a:ext cx="822960" cy="82296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latin typeface="Calibri" panose="020F0502020204030204"/>
              </a:rPr>
              <a:t>H</a:t>
            </a:r>
            <a:r>
              <a:rPr lang="en-US" sz="2800" baseline="-25000" dirty="0">
                <a:solidFill>
                  <a:schemeClr val="tx1"/>
                </a:solidFill>
                <a:latin typeface="Calibri" panose="020F0502020204030204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4A5099-24E2-4E0A-8DBC-16CFEF54D51C}"/>
              </a:ext>
            </a:extLst>
          </p:cNvPr>
          <p:cNvSpPr/>
          <p:nvPr/>
        </p:nvSpPr>
        <p:spPr>
          <a:xfrm>
            <a:off x="5434144" y="5156971"/>
            <a:ext cx="822960" cy="82296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H</a:t>
            </a:r>
            <a:r>
              <a:rPr lang="en-US" sz="2800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D04621-BDD2-4F83-B4C0-4B2CD3C6AD2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2863474" y="2768121"/>
            <a:ext cx="257067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636E53-84E5-4A28-8FCB-18030D1DD7AE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2742954" y="3059081"/>
            <a:ext cx="2811710" cy="221841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B60BFC8-60A5-41C5-A547-D488B94B7236}"/>
              </a:ext>
            </a:extLst>
          </p:cNvPr>
          <p:cNvSpPr/>
          <p:nvPr/>
        </p:nvSpPr>
        <p:spPr>
          <a:xfrm>
            <a:off x="2036065" y="5156971"/>
            <a:ext cx="822960" cy="82296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</a:rPr>
              <a:t>X</a:t>
            </a:r>
            <a:r>
              <a:rPr lang="en-US" sz="2800" baseline="-25000" dirty="0">
                <a:solidFill>
                  <a:prstClr val="black"/>
                </a:solidFill>
              </a:rPr>
              <a:t>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BA392E-D630-4996-83F4-C1EE1BFAF344}"/>
              </a:ext>
            </a:extLst>
          </p:cNvPr>
          <p:cNvCxnSpPr>
            <a:cxnSpLocks/>
            <a:stCxn id="18" idx="7"/>
            <a:endCxn id="7" idx="3"/>
          </p:cNvCxnSpPr>
          <p:nvPr/>
        </p:nvCxnSpPr>
        <p:spPr>
          <a:xfrm flipV="1">
            <a:off x="2738505" y="3059081"/>
            <a:ext cx="2816159" cy="221841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0C7CF8-2843-434D-BE29-EA2B4FD0A779}"/>
              </a:ext>
            </a:extLst>
          </p:cNvPr>
          <p:cNvCxnSpPr>
            <a:cxnSpLocks/>
            <a:stCxn id="18" idx="6"/>
            <a:endCxn id="8" idx="2"/>
          </p:cNvCxnSpPr>
          <p:nvPr/>
        </p:nvCxnSpPr>
        <p:spPr>
          <a:xfrm>
            <a:off x="2859025" y="5568451"/>
            <a:ext cx="2575119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C29BCD2-0F9D-486C-B189-0F76726FE7F9}"/>
              </a:ext>
            </a:extLst>
          </p:cNvPr>
          <p:cNvSpPr txBox="1"/>
          <p:nvPr/>
        </p:nvSpPr>
        <p:spPr bwMode="auto">
          <a:xfrm>
            <a:off x="1688593" y="808465"/>
            <a:ext cx="1476756" cy="52322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b="0" dirty="0"/>
              <a:t>Inputs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BFE212-A073-4B16-8DD4-CB39059AAAB3}"/>
              </a:ext>
            </a:extLst>
          </p:cNvPr>
          <p:cNvSpPr txBox="1"/>
          <p:nvPr/>
        </p:nvSpPr>
        <p:spPr bwMode="auto">
          <a:xfrm>
            <a:off x="5107246" y="878069"/>
            <a:ext cx="1476756" cy="9541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b="0" dirty="0"/>
              <a:t>Hidden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6B7F75-0789-456A-A8AF-D36706F9BBB4}"/>
              </a:ext>
            </a:extLst>
          </p:cNvPr>
          <p:cNvSpPr txBox="1"/>
          <p:nvPr/>
        </p:nvSpPr>
        <p:spPr bwMode="auto">
          <a:xfrm>
            <a:off x="3207456" y="2326907"/>
            <a:ext cx="1649532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b="0" dirty="0"/>
              <a:t>w</a:t>
            </a:r>
            <a:r>
              <a:rPr lang="en-US" sz="2000" b="0" baseline="-25000" dirty="0"/>
              <a:t>11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E33E5-E93A-4237-B8D6-368626E01616}"/>
              </a:ext>
            </a:extLst>
          </p:cNvPr>
          <p:cNvSpPr txBox="1"/>
          <p:nvPr/>
        </p:nvSpPr>
        <p:spPr bwMode="auto">
          <a:xfrm>
            <a:off x="2551916" y="4166603"/>
            <a:ext cx="1649532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b="0" dirty="0"/>
              <a:t>w</a:t>
            </a:r>
            <a:r>
              <a:rPr lang="en-US" sz="2000" b="0" baseline="-25000" dirty="0"/>
              <a:t>21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8A7686-EB6D-4F80-9F14-3B7767B095C7}"/>
              </a:ext>
            </a:extLst>
          </p:cNvPr>
          <p:cNvSpPr txBox="1"/>
          <p:nvPr/>
        </p:nvSpPr>
        <p:spPr bwMode="auto">
          <a:xfrm>
            <a:off x="3055056" y="3467851"/>
            <a:ext cx="1649532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b="0" dirty="0"/>
              <a:t>w</a:t>
            </a:r>
            <a:r>
              <a:rPr lang="en-US" sz="2000" b="0" baseline="-25000" dirty="0"/>
              <a:t>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0AD058-5CC1-4343-943C-47F3EE03B0D6}"/>
              </a:ext>
            </a:extLst>
          </p:cNvPr>
          <p:cNvSpPr txBox="1"/>
          <p:nvPr/>
        </p:nvSpPr>
        <p:spPr bwMode="auto">
          <a:xfrm>
            <a:off x="3252036" y="5077436"/>
            <a:ext cx="1649532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000" b="0" dirty="0"/>
              <a:t>w</a:t>
            </a:r>
            <a:r>
              <a:rPr lang="en-US" sz="2000" b="0" baseline="-25000" dirty="0"/>
              <a:t>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B2210F2-A1C5-4625-AFC1-9F9766186325}"/>
                  </a:ext>
                </a:extLst>
              </p:cNvPr>
              <p:cNvSpPr txBox="1"/>
              <p:nvPr/>
            </p:nvSpPr>
            <p:spPr bwMode="auto">
              <a:xfrm>
                <a:off x="6534630" y="2458935"/>
                <a:ext cx="3284937" cy="43088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Ctr="1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B2210F2-A1C5-4625-AFC1-9F9766186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34630" y="2458935"/>
                <a:ext cx="328493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84758E2-E475-43C1-9464-36E29CE9FE67}"/>
                  </a:ext>
                </a:extLst>
              </p:cNvPr>
              <p:cNvSpPr txBox="1"/>
              <p:nvPr/>
            </p:nvSpPr>
            <p:spPr bwMode="auto">
              <a:xfrm>
                <a:off x="6530494" y="5262102"/>
                <a:ext cx="3293209" cy="43088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Ctr="1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84758E2-E475-43C1-9464-36E29CE9F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30494" y="5262102"/>
                <a:ext cx="329320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607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B6CE9-6748-4557-81F9-50F4BDC3A1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Neuron node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D5E26B2-18D4-4221-BC1E-307138502B5B}"/>
              </a:ext>
            </a:extLst>
          </p:cNvPr>
          <p:cNvSpPr/>
          <p:nvPr/>
        </p:nvSpPr>
        <p:spPr>
          <a:xfrm>
            <a:off x="4448113" y="727419"/>
            <a:ext cx="2106801" cy="1981806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H</a:t>
            </a:r>
            <a:r>
              <a:rPr lang="en-US" sz="2800" baseline="-25000" dirty="0">
                <a:solidFill>
                  <a:prstClr val="black"/>
                </a:solidFill>
                <a:latin typeface="Calibri" panose="020F0502020204030204"/>
              </a:rPr>
              <a:t>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471E534-AB25-48D8-976C-9074AF0A9C48}"/>
              </a:ext>
            </a:extLst>
          </p:cNvPr>
          <p:cNvCxnSpPr>
            <a:cxnSpLocks/>
          </p:cNvCxnSpPr>
          <p:nvPr/>
        </p:nvCxnSpPr>
        <p:spPr>
          <a:xfrm>
            <a:off x="1726940" y="1821254"/>
            <a:ext cx="257067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A66B11-3022-4DBB-9929-E6CB98C1F328}"/>
              </a:ext>
            </a:extLst>
          </p:cNvPr>
          <p:cNvCxnSpPr>
            <a:cxnSpLocks/>
          </p:cNvCxnSpPr>
          <p:nvPr/>
        </p:nvCxnSpPr>
        <p:spPr>
          <a:xfrm flipV="1">
            <a:off x="2150395" y="2147834"/>
            <a:ext cx="2209124" cy="21736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93D4EC-5171-47CC-B3AD-DF89E3F9D48E}"/>
              </a:ext>
            </a:extLst>
          </p:cNvPr>
          <p:cNvCxnSpPr>
            <a:cxnSpLocks/>
          </p:cNvCxnSpPr>
          <p:nvPr/>
        </p:nvCxnSpPr>
        <p:spPr>
          <a:xfrm>
            <a:off x="2085754" y="1165415"/>
            <a:ext cx="2211856" cy="38555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E69272-6134-444B-8B3B-43FBA4ECD3A8}"/>
              </a:ext>
            </a:extLst>
          </p:cNvPr>
          <p:cNvCxnSpPr>
            <a:cxnSpLocks/>
          </p:cNvCxnSpPr>
          <p:nvPr/>
        </p:nvCxnSpPr>
        <p:spPr>
          <a:xfrm>
            <a:off x="6947452" y="1743978"/>
            <a:ext cx="168046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FEB46B3-3FB9-41E2-AC4C-5C172DC0631A}"/>
              </a:ext>
            </a:extLst>
          </p:cNvPr>
          <p:cNvSpPr txBox="1"/>
          <p:nvPr/>
        </p:nvSpPr>
        <p:spPr bwMode="auto">
          <a:xfrm>
            <a:off x="153604" y="1272895"/>
            <a:ext cx="1476756" cy="9541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b="0" dirty="0"/>
              <a:t>Multiple Inputs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22880C-9B69-4EB3-BB0A-D857ABDF2F30}"/>
              </a:ext>
            </a:extLst>
          </p:cNvPr>
          <p:cNvSpPr txBox="1"/>
          <p:nvPr/>
        </p:nvSpPr>
        <p:spPr bwMode="auto">
          <a:xfrm>
            <a:off x="8737357" y="1292440"/>
            <a:ext cx="1476756" cy="9541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b="0" dirty="0"/>
              <a:t>Single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3832A3-11F8-4F20-B1BA-C35EA1CCF7DF}"/>
                  </a:ext>
                </a:extLst>
              </p:cNvPr>
              <p:cNvSpPr txBox="1"/>
              <p:nvPr/>
            </p:nvSpPr>
            <p:spPr bwMode="auto">
              <a:xfrm>
                <a:off x="4595082" y="2992494"/>
                <a:ext cx="1959832" cy="10433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Ctr="1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𝐼𝑛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3832A3-11F8-4F20-B1BA-C35EA1CCF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95082" y="2992494"/>
                <a:ext cx="1959832" cy="10433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89A6090-EAE4-4C31-A322-ABF1809C63F5}"/>
                  </a:ext>
                </a:extLst>
              </p:cNvPr>
              <p:cNvSpPr/>
              <p:nvPr/>
            </p:nvSpPr>
            <p:spPr>
              <a:xfrm>
                <a:off x="615873" y="2440295"/>
                <a:ext cx="90140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𝐼𝑛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89A6090-EAE4-4C31-A322-ABF1809C63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73" y="2440295"/>
                <a:ext cx="90140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AD8D1D-F358-4375-82A5-58EF66212F6C}"/>
                  </a:ext>
                </a:extLst>
              </p:cNvPr>
              <p:cNvSpPr txBox="1"/>
              <p:nvPr/>
            </p:nvSpPr>
            <p:spPr bwMode="auto">
              <a:xfrm>
                <a:off x="8627918" y="2374541"/>
                <a:ext cx="2081403" cy="43088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Ctr="1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𝑂𝑢𝑡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AD8D1D-F358-4375-82A5-58EF66212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27918" y="2374541"/>
                <a:ext cx="208140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1E15D643-798E-42C0-9D66-CAE2722637C0}"/>
              </a:ext>
            </a:extLst>
          </p:cNvPr>
          <p:cNvSpPr txBox="1"/>
          <p:nvPr/>
        </p:nvSpPr>
        <p:spPr bwMode="auto">
          <a:xfrm>
            <a:off x="4595082" y="4156606"/>
            <a:ext cx="1959832" cy="132343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4000" b="0" dirty="0">
                <a:latin typeface="+mj-lt"/>
              </a:rPr>
              <a:t>Sum inputs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923E7B-1629-4585-80C6-B618D08E64B5}"/>
              </a:ext>
            </a:extLst>
          </p:cNvPr>
          <p:cNvSpPr txBox="1"/>
          <p:nvPr/>
        </p:nvSpPr>
        <p:spPr bwMode="auto">
          <a:xfrm>
            <a:off x="7980406" y="3086626"/>
            <a:ext cx="3785770" cy="193899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rtlCol="0" anchorCtr="1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4000" b="0" dirty="0">
                <a:latin typeface="+mj-lt"/>
              </a:rPr>
              <a:t>Output has “activation” function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C5D6A6-0068-4D71-B5DE-861199A5DA28}"/>
                  </a:ext>
                </a:extLst>
              </p:cNvPr>
              <p:cNvSpPr/>
              <p:nvPr/>
            </p:nvSpPr>
            <p:spPr>
              <a:xfrm>
                <a:off x="6152322" y="1476322"/>
                <a:ext cx="685691" cy="480131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8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C5D6A6-0068-4D71-B5DE-861199A5DA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322" y="1476322"/>
                <a:ext cx="685691" cy="4801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132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6BE4CC6-F041-41FB-8CD2-DE0F6E5F3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35524"/>
            <a:ext cx="11616018" cy="4811339"/>
          </a:xfrm>
        </p:spPr>
        <p:txBody>
          <a:bodyPr>
            <a:normAutofit/>
          </a:bodyPr>
          <a:lstStyle/>
          <a:p>
            <a:r>
              <a:rPr lang="en-US" sz="3200" dirty="0"/>
              <a:t>Similar to the idea of a “firing neuron” </a:t>
            </a:r>
          </a:p>
          <a:p>
            <a:pPr lvl="1"/>
            <a:r>
              <a:rPr lang="en-US" sz="2800" dirty="0"/>
              <a:t>Biologic neuron doesn’t fire unless input is above some threshold </a:t>
            </a:r>
          </a:p>
          <a:p>
            <a:endParaRPr lang="en-US" sz="3200" dirty="0"/>
          </a:p>
          <a:p>
            <a:r>
              <a:rPr lang="en-US" sz="3200" dirty="0"/>
              <a:t>Generally a non-linear function (not always)</a:t>
            </a:r>
          </a:p>
          <a:p>
            <a:pPr lvl="1"/>
            <a:endParaRPr lang="en-US" sz="2800" dirty="0"/>
          </a:p>
          <a:p>
            <a:r>
              <a:rPr lang="en-US" sz="3200" dirty="0"/>
              <a:t>Gives the network power to do non-linear approximations</a:t>
            </a:r>
          </a:p>
          <a:p>
            <a:pPr lvl="1"/>
            <a:endParaRPr lang="en-US" sz="2800" dirty="0"/>
          </a:p>
          <a:p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B6CE9-6748-4557-81F9-50F4BDC3A1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Activation Functions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E7CE466-D1DA-49B6-A494-66C5C4A72C6B}"/>
                  </a:ext>
                </a:extLst>
              </p:cNvPr>
              <p:cNvSpPr/>
              <p:nvPr/>
            </p:nvSpPr>
            <p:spPr>
              <a:xfrm>
                <a:off x="378738" y="854274"/>
                <a:ext cx="1679306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/>
                    </m:d>
                  </m:oMath>
                </a14:m>
                <a:r>
                  <a:rPr lang="en-US" sz="4000" dirty="0"/>
                  <a:t> 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E7CE466-D1DA-49B6-A494-66C5C4A72C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38" y="854274"/>
                <a:ext cx="1679306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73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>
        <a:spAutoFit/>
      </a:bodyPr>
      <a:lstStyle>
        <a:defPPr marL="228600" indent="-228600" algn="ctr" fontAlgn="auto">
          <a:lnSpc>
            <a:spcPct val="90000"/>
          </a:lnSpc>
          <a:spcBef>
            <a:spcPts val="1000"/>
          </a:spcBef>
          <a:spcAft>
            <a:spcPts val="0"/>
          </a:spcAft>
          <a:buFont typeface="Arial" panose="020B0604020202020204" pitchFamily="34" charset="0"/>
          <a:buChar char="•"/>
          <a:defRPr sz="2800" dirty="0">
            <a:solidFill>
              <a:prstClr val="black"/>
            </a:solidFill>
            <a:latin typeface="Calibri" panose="020F0502020204030204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txDef>
      <a:spPr bwMode="auto">
        <a:noFill/>
        <a:ln w="19050">
          <a:noFill/>
          <a:miter lim="800000"/>
          <a:headEnd/>
          <a:tailEnd/>
        </a:ln>
        <a:effectLst/>
      </a:spPr>
      <a:bodyPr wrap="square" anchorCtr="1">
        <a:spAutoFit/>
      </a:bodyPr>
      <a:lstStyle>
        <a:defPPr algn="ctr">
          <a:lnSpc>
            <a:spcPct val="100000"/>
          </a:lnSpc>
          <a:spcBef>
            <a:spcPct val="50000"/>
          </a:spcBef>
          <a:buFontTx/>
          <a:buNone/>
          <a:defRPr sz="28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4_Project Overview">
  <a:themeElements>
    <a:clrScheme name="Project Overview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0FFCC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Project Overvie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roject Overview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 Overview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Overview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CC0000"/>
          </a:solidFill>
          <a:headEnd type="none"/>
          <a:tailEnd type="triangle"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>
              <a:lumMod val="75000"/>
              <a:lumOff val="25000"/>
            </a:schemeClr>
          </a:solidFill>
          <a:headEnd type="none"/>
          <a:tailEnd type="triangl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b="1" dirty="0" smtClean="0">
            <a:solidFill>
              <a:schemeClr val="tx1">
                <a:lumMod val="65000"/>
                <a:lumOff val="35000"/>
              </a:schemeClr>
            </a:solidFill>
            <a:latin typeface="Calibri"/>
            <a:cs typeface="Calibri"/>
          </a:defRPr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164786</TotalTime>
  <Words>2460</Words>
  <Application>Microsoft Office PowerPoint</Application>
  <PresentationFormat>Widescreen</PresentationFormat>
  <Paragraphs>686</Paragraphs>
  <Slides>60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60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Consolas</vt:lpstr>
      <vt:lpstr>Courier New</vt:lpstr>
      <vt:lpstr>Times</vt:lpstr>
      <vt:lpstr>Times New Roman</vt:lpstr>
      <vt:lpstr>Wingdings</vt:lpstr>
      <vt:lpstr>1_Office Theme</vt:lpstr>
      <vt:lpstr>54_Project Overview</vt:lpstr>
      <vt:lpstr>Standarddesign</vt:lpstr>
      <vt:lpstr>ML4MI Bootcamp:   Core Principles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Training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Declaration of Conflict of Interest or Relationship</dc:title>
  <dc:creator>Kevin M Johnson</dc:creator>
  <cp:lastModifiedBy>KEVIN M JOHNSON</cp:lastModifiedBy>
  <cp:revision>4468</cp:revision>
  <dcterms:created xsi:type="dcterms:W3CDTF">2010-04-21T20:03:43Z</dcterms:created>
  <dcterms:modified xsi:type="dcterms:W3CDTF">2018-07-25T03:20:37Z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