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7" r:id="rId3"/>
    <p:sldId id="266" r:id="rId4"/>
    <p:sldId id="268" r:id="rId5"/>
    <p:sldId id="271" r:id="rId6"/>
    <p:sldId id="269" r:id="rId7"/>
    <p:sldId id="270" r:id="rId8"/>
    <p:sldId id="272" r:id="rId9"/>
    <p:sldId id="273" r:id="rId10"/>
    <p:sldId id="274" r:id="rId11"/>
    <p:sldId id="279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5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9" autoAdjust="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392CD-7635-47A0-A920-B437D8BCFDCD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AC072-8BD4-45B4-B4C1-1216B818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C072-8BD4-45B4-B4C1-1216B81807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2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D899C-9184-FB51-8217-E3ABE731C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9ED79-C369-3153-9E41-74E043038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86F0-658E-A9B7-2CC9-1D22A36E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C64F8-1F33-75E7-68DE-AC866CD3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AF0D3-24D4-221E-3673-1E6D131E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0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D30-9F01-69A9-5395-19E549CD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7042B-AD43-6984-1253-1BC6774A9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19D4A-DD26-4267-49E7-75712504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F352-1358-43FB-1927-7AB6BB52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EB5F3-AC03-A645-75F3-5D615F64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9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900E13-B721-95EC-CB1A-D3071A2F2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2F1C11-E737-0556-8C69-F263003C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3A745-7C65-D101-2511-B5E8E6BC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2A565-6843-8843-AAEA-B20F875B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F4EEF-DBAA-DB44-EABE-378DF910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5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ACE16-8BB2-AF19-C62B-A5552891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3C946-2CFC-14D0-75FE-8A25A4F1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F5C1E-7543-6677-7B1C-199DD868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FFB27-11AA-6A48-3CEB-13862B55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B0207-09AD-83BE-8461-4441E90C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5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C8D3C-9A05-80BA-3404-B4E4FF14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9A20E-E1EF-C6E4-A94F-7D0560AB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EFB8F-AFA5-CD2D-3811-356B2080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5BAB2-2D0B-2E0C-9E79-843697E9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27DA6-3A9B-D26D-671F-5F58DFB1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E1E14-5DAA-930B-E7D3-7A3A39CD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02CF0-61E7-9AC4-C5E6-F50A46EB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998E7-D064-9640-6743-8DB35B9C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19B0F7-FC24-9F9A-F370-EAA03BB9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1331E-1BA6-E089-1481-64E4F7E2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AF90D-049D-38AF-C2B0-36C2C8A7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3AAD-BC3F-BD5F-1F37-40857BFA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21422-5359-7B2E-1D99-880CD3A5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26D7F-F89F-AD07-C97F-43791CB4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64BE6D-5948-DE93-CADB-F62E1095E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50D04-A672-6495-14CD-F0E84059C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30042-0748-3D74-4F79-4C65C443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17CA7C-A652-73C9-13BD-6332EBB5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DFFDC-F897-CF82-3E26-5AD9B721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FF0E0-D80B-91C1-D355-AECAC3CF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6CABDD-C70D-1497-463C-43BCD6DA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4B53C9-2C53-C7CC-F06D-6C871F69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6DDD0-8E45-B42F-1248-4278336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9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98DC9-B8C9-5D84-5D73-01ADFC68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A63733-8F51-DF24-6694-EF7D95AE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A09F5-80C5-9AFE-90CA-58DE479E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154B6-E47B-A443-674E-7F427DB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CB586-7BA5-2644-B488-037B1775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139A4-E867-7A8A-7D91-33A7CE6F3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21B25-1E1E-E7CE-5477-23B7939A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37A0C-A862-207A-6F40-7EF4E6F9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5AC18-7B04-1595-FC0D-CCF0DFCE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1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7B0F2-9CA9-A10F-9F4D-308C144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F1DDCB-3E95-0252-9A9F-BE1FD193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2A10C-E806-2EAB-A4B4-8613B0194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0FA12-02E2-642E-FF65-273D224F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CE2C5-B92E-34C5-5B7E-B6B3FA13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F0FDF-C94E-A810-F0B2-62A5AE0C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2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39AD2D-FBEE-FD03-C1E9-67DCAD5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DA115-D59B-1CE8-1B7F-AAB47AED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35E5D-4734-EBA0-7222-83D002C22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EBE5-3971-49FB-BBCA-44DE028D422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DEDFB-3864-BAF7-D4C3-3C5689361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DCBB9-8171-4845-9A36-33C498735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604D-8550-4181-81AD-C6BDEC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5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edekrozemberczki/awesome-graph-classification" TargetMode="External"/><Relationship Id="rId2" Type="http://schemas.openxmlformats.org/officeDocument/2006/relationships/hyperlink" Target="https://github.com/thunlp/GNNPap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B0BE-0592-AF54-9115-1AA2D1F1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2C06D-D8BF-776E-94A9-D7F830B32FE8}"/>
              </a:ext>
            </a:extLst>
          </p:cNvPr>
          <p:cNvSpPr txBox="1"/>
          <p:nvPr/>
        </p:nvSpPr>
        <p:spPr>
          <a:xfrm>
            <a:off x="1433945" y="1690688"/>
            <a:ext cx="5534892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 Neural Networks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 Classification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U2GNN and Transformer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Papers</a:t>
            </a:r>
          </a:p>
        </p:txBody>
      </p:sp>
    </p:spTree>
    <p:extLst>
      <p:ext uri="{BB962C8B-B14F-4D97-AF65-F5344CB8AC3E}">
        <p14:creationId xmlns:p14="http://schemas.microsoft.com/office/powerpoint/2010/main" val="119982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 Researchers</a:t>
            </a:r>
            <a:endParaRPr lang="zh-CN" altLang="en-US" dirty="0"/>
          </a:p>
        </p:txBody>
      </p:sp>
      <p:pic>
        <p:nvPicPr>
          <p:cNvPr id="2050" name="Picture 2" descr="Jure Leskovec">
            <a:extLst>
              <a:ext uri="{FF2B5EF4-FFF2-40B4-BE49-F238E27FC236}">
                <a16:creationId xmlns:a16="http://schemas.microsoft.com/office/drawing/2014/main" id="{5A38D0B7-6C46-B36C-1B87-A17C084A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6" y="2151350"/>
            <a:ext cx="19145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305DE0-1C40-EDB7-06E3-F07012C1438F}"/>
              </a:ext>
            </a:extLst>
          </p:cNvPr>
          <p:cNvSpPr txBox="1"/>
          <p:nvPr/>
        </p:nvSpPr>
        <p:spPr>
          <a:xfrm>
            <a:off x="1108413" y="4201619"/>
            <a:ext cx="1726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Jure Leskovec</a:t>
            </a:r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莱斯科维奇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1C62EF-7715-5326-104A-7F1EDB82FF0B}"/>
              </a:ext>
            </a:extLst>
          </p:cNvPr>
          <p:cNvSpPr txBox="1"/>
          <p:nvPr/>
        </p:nvSpPr>
        <p:spPr>
          <a:xfrm>
            <a:off x="447508" y="485853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https://cs.stanford.edu/~jure/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07B964-A032-01C5-A46B-CC7DCF871020}"/>
              </a:ext>
            </a:extLst>
          </p:cNvPr>
          <p:cNvSpPr txBox="1"/>
          <p:nvPr/>
        </p:nvSpPr>
        <p:spPr>
          <a:xfrm>
            <a:off x="619543" y="5397764"/>
            <a:ext cx="270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Node2Vec, GraphSAGE, GIN, DiffPool, PyG, OGB</a:t>
            </a:r>
            <a:endParaRPr lang="zh-CN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15E513-FF4C-68CA-3D8C-5F5521D6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13" y="2151351"/>
            <a:ext cx="1725373" cy="203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ED75713-1944-483B-AFDA-C65625E54292}"/>
              </a:ext>
            </a:extLst>
          </p:cNvPr>
          <p:cNvSpPr txBox="1"/>
          <p:nvPr/>
        </p:nvSpPr>
        <p:spPr>
          <a:xfrm>
            <a:off x="3681600" y="4344883"/>
            <a:ext cx="2390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William L. Hamilton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10F129-CDA2-5923-8A4A-624EEFF240E2}"/>
              </a:ext>
            </a:extLst>
          </p:cNvPr>
          <p:cNvSpPr txBox="1"/>
          <p:nvPr/>
        </p:nvSpPr>
        <p:spPr>
          <a:xfrm>
            <a:off x="3495508" y="4859145"/>
            <a:ext cx="281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https://williamleif.github.io/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435FA1-C476-BCFB-9DEE-9BC49E313350}"/>
              </a:ext>
            </a:extLst>
          </p:cNvPr>
          <p:cNvSpPr txBox="1"/>
          <p:nvPr/>
        </p:nvSpPr>
        <p:spPr>
          <a:xfrm>
            <a:off x="3622961" y="5402530"/>
            <a:ext cx="2507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Graph Representation Learning, GraphSAGE</a:t>
            </a:r>
            <a:endParaRPr lang="zh-CN" alt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2EC531A-C23A-778B-D648-CDC57901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04" y="2146585"/>
            <a:ext cx="2033590" cy="20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19C6055-1742-33DF-2FFF-03D5F5898EE8}"/>
              </a:ext>
            </a:extLst>
          </p:cNvPr>
          <p:cNvSpPr txBox="1"/>
          <p:nvPr/>
        </p:nvSpPr>
        <p:spPr>
          <a:xfrm>
            <a:off x="6842160" y="4232396"/>
            <a:ext cx="1853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Thomas N. Kipf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托马斯</a:t>
            </a:r>
            <a:r>
              <a:rPr lang="en-US" altLang="zh-CN" dirty="0"/>
              <a:t>·</a:t>
            </a:r>
            <a:r>
              <a:rPr lang="zh-CN" altLang="en-US" dirty="0"/>
              <a:t>基普夫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49" name="文本框 2048">
            <a:extLst>
              <a:ext uri="{FF2B5EF4-FFF2-40B4-BE49-F238E27FC236}">
                <a16:creationId xmlns:a16="http://schemas.microsoft.com/office/drawing/2014/main" id="{A54E8A62-E149-F88B-043A-CCD87D15B57E}"/>
              </a:ext>
            </a:extLst>
          </p:cNvPr>
          <p:cNvSpPr txBox="1"/>
          <p:nvPr/>
        </p:nvSpPr>
        <p:spPr>
          <a:xfrm>
            <a:off x="6684622" y="4854118"/>
            <a:ext cx="23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https://tkipf.github.io/</a:t>
            </a:r>
            <a:endParaRPr lang="zh-CN" altLang="en-US" dirty="0"/>
          </a:p>
        </p:txBody>
      </p:sp>
      <p:sp>
        <p:nvSpPr>
          <p:cNvPr id="2051" name="文本框 2050">
            <a:extLst>
              <a:ext uri="{FF2B5EF4-FFF2-40B4-BE49-F238E27FC236}">
                <a16:creationId xmlns:a16="http://schemas.microsoft.com/office/drawing/2014/main" id="{BF41E166-1FD0-3D51-4426-77642A1E33FD}"/>
              </a:ext>
            </a:extLst>
          </p:cNvPr>
          <p:cNvSpPr txBox="1"/>
          <p:nvPr/>
        </p:nvSpPr>
        <p:spPr>
          <a:xfrm>
            <a:off x="7518872" y="5536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pic>
        <p:nvPicPr>
          <p:cNvPr id="2064" name="Picture 16" descr="Petar Veličković">
            <a:extLst>
              <a:ext uri="{FF2B5EF4-FFF2-40B4-BE49-F238E27FC236}">
                <a16:creationId xmlns:a16="http://schemas.microsoft.com/office/drawing/2014/main" id="{14E0B47C-E481-2816-0F35-58631011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912" y="2146585"/>
            <a:ext cx="2033590" cy="20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文本框 2054">
            <a:extLst>
              <a:ext uri="{FF2B5EF4-FFF2-40B4-BE49-F238E27FC236}">
                <a16:creationId xmlns:a16="http://schemas.microsoft.com/office/drawing/2014/main" id="{5227328B-FCCA-9CFC-4BC7-CC27269BC598}"/>
              </a:ext>
            </a:extLst>
          </p:cNvPr>
          <p:cNvSpPr txBox="1"/>
          <p:nvPr/>
        </p:nvSpPr>
        <p:spPr>
          <a:xfrm>
            <a:off x="9774019" y="4221772"/>
            <a:ext cx="1725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Petar Veličković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维利克科维奇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63" name="文本框 2062">
            <a:extLst>
              <a:ext uri="{FF2B5EF4-FFF2-40B4-BE49-F238E27FC236}">
                <a16:creationId xmlns:a16="http://schemas.microsoft.com/office/drawing/2014/main" id="{E11DB4B7-D939-00D1-EC82-2D929BB97036}"/>
              </a:ext>
            </a:extLst>
          </p:cNvPr>
          <p:cNvSpPr txBox="1"/>
          <p:nvPr/>
        </p:nvSpPr>
        <p:spPr>
          <a:xfrm>
            <a:off x="9619912" y="4854118"/>
            <a:ext cx="214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https://petar-v.com/</a:t>
            </a:r>
            <a:endParaRPr lang="zh-CN" altLang="en-US" dirty="0"/>
          </a:p>
        </p:txBody>
      </p:sp>
      <p:sp>
        <p:nvSpPr>
          <p:cNvPr id="2065" name="文本框 2064">
            <a:extLst>
              <a:ext uri="{FF2B5EF4-FFF2-40B4-BE49-F238E27FC236}">
                <a16:creationId xmlns:a16="http://schemas.microsoft.com/office/drawing/2014/main" id="{EABEC541-2107-980A-16A0-775629FA817F}"/>
              </a:ext>
            </a:extLst>
          </p:cNvPr>
          <p:cNvSpPr txBox="1"/>
          <p:nvPr/>
        </p:nvSpPr>
        <p:spPr>
          <a:xfrm>
            <a:off x="10065588" y="5528061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GAT, DGI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2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 Researchers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3A8E9D-E0AD-CA4E-79DA-04290BBE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17" y="2289896"/>
            <a:ext cx="20288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017067-D222-B3C1-9135-54730A3652DE}"/>
              </a:ext>
            </a:extLst>
          </p:cNvPr>
          <p:cNvSpPr txBox="1"/>
          <p:nvPr/>
        </p:nvSpPr>
        <p:spPr>
          <a:xfrm>
            <a:off x="8433817" y="5042621"/>
            <a:ext cx="2516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https://keg.cs.tsinghua.edu.cn/jietang/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24251D-D7C6-5988-A22C-0E990D118F90}"/>
              </a:ext>
            </a:extLst>
          </p:cNvPr>
          <p:cNvSpPr txBox="1"/>
          <p:nvPr/>
        </p:nvSpPr>
        <p:spPr>
          <a:xfrm>
            <a:off x="8736453" y="4529306"/>
            <a:ext cx="1726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Jie Tang (</a:t>
            </a:r>
            <a:r>
              <a:rPr lang="zh-CN" altLang="en-US" sz="2000" dirty="0"/>
              <a:t>唐杰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5" name="Picture 6" descr="picture">
            <a:extLst>
              <a:ext uri="{FF2B5EF4-FFF2-40B4-BE49-F238E27FC236}">
                <a16:creationId xmlns:a16="http://schemas.microsoft.com/office/drawing/2014/main" id="{D82687F8-828D-BB29-41ED-E4490EF3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14" y="2289896"/>
            <a:ext cx="1522558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621CE1-32F3-4C05-22D9-655ABF9B9CCF}"/>
              </a:ext>
            </a:extLst>
          </p:cNvPr>
          <p:cNvSpPr txBox="1"/>
          <p:nvPr/>
        </p:nvSpPr>
        <p:spPr>
          <a:xfrm>
            <a:off x="1638694" y="445759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Muhan Zhang (</a:t>
            </a:r>
            <a:r>
              <a:rPr lang="zh-CN" altLang="en-US" dirty="0"/>
              <a:t>张牧涵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B86FBA-561F-1C81-3FDE-9EF3A2879119}"/>
              </a:ext>
            </a:extLst>
          </p:cNvPr>
          <p:cNvSpPr txBox="1"/>
          <p:nvPr/>
        </p:nvSpPr>
        <p:spPr>
          <a:xfrm>
            <a:off x="1528609" y="499707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https://muhanzhang.github.io/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EE0720-EFCB-F916-EE8C-1FD272E6B3C6}"/>
              </a:ext>
            </a:extLst>
          </p:cNvPr>
          <p:cNvSpPr txBox="1"/>
          <p:nvPr/>
        </p:nvSpPr>
        <p:spPr>
          <a:xfrm>
            <a:off x="2072614" y="553656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DGCNN,</a:t>
            </a:r>
            <a:r>
              <a:rPr lang="zh-CN" altLang="en-US" dirty="0"/>
              <a:t> </a:t>
            </a:r>
            <a:r>
              <a:rPr lang="en-US" altLang="zh-CN" dirty="0"/>
              <a:t>SEAL</a:t>
            </a:r>
            <a:endParaRPr lang="zh-CN" altLang="en-US" dirty="0"/>
          </a:p>
        </p:txBody>
      </p:sp>
      <p:pic>
        <p:nvPicPr>
          <p:cNvPr id="4098" name="Picture 2" descr="Peng Cui">
            <a:extLst>
              <a:ext uri="{FF2B5EF4-FFF2-40B4-BE49-F238E27FC236}">
                <a16:creationId xmlns:a16="http://schemas.microsoft.com/office/drawing/2014/main" id="{DA170750-9EBB-1598-723F-A36031703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12" y="2289895"/>
            <a:ext cx="19495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10890EA-8776-5829-B298-CF6BEF9936B7}"/>
              </a:ext>
            </a:extLst>
          </p:cNvPr>
          <p:cNvSpPr txBox="1"/>
          <p:nvPr/>
        </p:nvSpPr>
        <p:spPr>
          <a:xfrm>
            <a:off x="5232904" y="4445190"/>
            <a:ext cx="1726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Peng Cui (</a:t>
            </a:r>
            <a:r>
              <a:rPr lang="zh-CN" altLang="en-US" dirty="0"/>
              <a:t>崔鹏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1BB4A9-9653-0141-2287-5A7BF9EB3E86}"/>
              </a:ext>
            </a:extLst>
          </p:cNvPr>
          <p:cNvSpPr txBox="1"/>
          <p:nvPr/>
        </p:nvSpPr>
        <p:spPr>
          <a:xfrm>
            <a:off x="4653170" y="4997078"/>
            <a:ext cx="3415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https://pengcui.thumedialab.com/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F37EE0-1DDA-9A8C-08F5-F76C09749E8A}"/>
              </a:ext>
            </a:extLst>
          </p:cNvPr>
          <p:cNvSpPr txBox="1"/>
          <p:nvPr/>
        </p:nvSpPr>
        <p:spPr>
          <a:xfrm>
            <a:off x="5702302" y="55489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SDNE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89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Classification benchmark</a:t>
            </a:r>
            <a:endParaRPr lang="zh-CN" altLang="en-US" dirty="0"/>
          </a:p>
        </p:txBody>
      </p:sp>
      <p:pic>
        <p:nvPicPr>
          <p:cNvPr id="5122" name="Picture 2" descr="Jekyll logo">
            <a:extLst>
              <a:ext uri="{FF2B5EF4-FFF2-40B4-BE49-F238E27FC236}">
                <a16:creationId xmlns:a16="http://schemas.microsoft.com/office/drawing/2014/main" id="{48892792-6089-17C0-C081-6F2807FB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352919"/>
            <a:ext cx="3401291" cy="215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80CC96-03AA-B3AE-7C87-44CC45A74AAB}"/>
              </a:ext>
            </a:extLst>
          </p:cNvPr>
          <p:cNvSpPr txBox="1"/>
          <p:nvPr/>
        </p:nvSpPr>
        <p:spPr>
          <a:xfrm>
            <a:off x="2035344" y="4505081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 Graph Benchmark (OGB)</a:t>
            </a:r>
            <a:endParaRPr lang="zh-CN" altLang="en-US" dirty="0"/>
          </a:p>
        </p:txBody>
      </p:sp>
      <p:pic>
        <p:nvPicPr>
          <p:cNvPr id="5124" name="Picture 4" descr="Logo">
            <a:extLst>
              <a:ext uri="{FF2B5EF4-FFF2-40B4-BE49-F238E27FC236}">
                <a16:creationId xmlns:a16="http://schemas.microsoft.com/office/drawing/2014/main" id="{5BA55891-4134-D495-F220-3E0E33666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680" y="2376454"/>
            <a:ext cx="1835728" cy="183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57308B-1083-0845-2B38-3EAB888E63FB}"/>
              </a:ext>
            </a:extLst>
          </p:cNvPr>
          <p:cNvSpPr txBox="1"/>
          <p:nvPr/>
        </p:nvSpPr>
        <p:spPr>
          <a:xfrm>
            <a:off x="8309074" y="44815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TUDataset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CC3381-0A33-AE64-73B2-065307F3AD26}"/>
              </a:ext>
            </a:extLst>
          </p:cNvPr>
          <p:cNvSpPr txBox="1"/>
          <p:nvPr/>
        </p:nvSpPr>
        <p:spPr>
          <a:xfrm>
            <a:off x="2365663" y="4982646"/>
            <a:ext cx="247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https://ogb.stanford.edu/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0952DF-CEB8-E574-F051-53AB1E1B3BA1}"/>
              </a:ext>
            </a:extLst>
          </p:cNvPr>
          <p:cNvSpPr txBox="1"/>
          <p:nvPr/>
        </p:nvSpPr>
        <p:spPr>
          <a:xfrm>
            <a:off x="6653645" y="4920393"/>
            <a:ext cx="449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https://chrsmrrs.github.io/datasets/docs/home/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260AD7-458F-798D-2A6A-5578F8B54975}"/>
              </a:ext>
            </a:extLst>
          </p:cNvPr>
          <p:cNvSpPr txBox="1"/>
          <p:nvPr/>
        </p:nvSpPr>
        <p:spPr>
          <a:xfrm>
            <a:off x="1260764" y="5606159"/>
            <a:ext cx="483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https://ogb.stanford.edu/docs/leader_graphprop/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A8EFF6-F518-6871-82A1-02D2D5106B1B}"/>
              </a:ext>
            </a:extLst>
          </p:cNvPr>
          <p:cNvSpPr txBox="1"/>
          <p:nvPr/>
        </p:nvSpPr>
        <p:spPr>
          <a:xfrm>
            <a:off x="6331527" y="5606159"/>
            <a:ext cx="514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https://paperswithcode.com/task/graph-classification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3845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Classification experimental setting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B8793F-3C09-C3D8-4324-C8CB35326A03}"/>
                  </a:ext>
                </a:extLst>
              </p:cNvPr>
              <p:cNvSpPr txBox="1"/>
              <p:nvPr/>
            </p:nvSpPr>
            <p:spPr>
              <a:xfrm>
                <a:off x="1253837" y="1997839"/>
                <a:ext cx="85344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图分类的衡量指标通常是准确率（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zh-CN" altLang="en-US" sz="2000" dirty="0"/>
                  <a:t>标准差），但对于实验设置，目前存在两套主流的方法：</a:t>
                </a: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10</a:t>
                </a:r>
                <a:r>
                  <a:rPr lang="zh-CN" altLang="en-US" sz="2000" dirty="0"/>
                  <a:t>次十折交叉验证，每次十折交叉中，</a:t>
                </a:r>
                <a:r>
                  <a:rPr lang="en-US" altLang="zh-CN" sz="2000" dirty="0"/>
                  <a:t>9</a:t>
                </a:r>
                <a:r>
                  <a:rPr lang="zh-CN" altLang="en-US" sz="2000" dirty="0"/>
                  <a:t>折作为训练集，在训练集中划分验证集，用于参数搜索；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折作为测试集，用于验证模型性能，实验结果取</a:t>
                </a:r>
                <a:r>
                  <a:rPr lang="en-US" altLang="zh-CN" sz="2000" dirty="0"/>
                  <a:t>100</a:t>
                </a:r>
                <a:r>
                  <a:rPr lang="zh-CN" altLang="en-US" sz="2000" dirty="0"/>
                  <a:t>次实验模型的均值及标准差。</a:t>
                </a:r>
                <a:r>
                  <a:rPr lang="en-US" altLang="zh-CN" sz="2000" dirty="0"/>
                  <a:t>(PATCHY-SAN, DGCNN)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次十折交叉验证，</a:t>
                </a:r>
                <a:r>
                  <a:rPr lang="en-US" altLang="zh-CN" sz="2000" dirty="0"/>
                  <a:t>9</a:t>
                </a:r>
                <a:r>
                  <a:rPr lang="zh-CN" altLang="en-US" sz="2000" dirty="0"/>
                  <a:t>折作为训练集，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折作为验证集，没有测试集，在每次训练过程中，记录验证集在每个</a:t>
                </a:r>
                <a:r>
                  <a:rPr lang="en-US" altLang="zh-CN" sz="2000" dirty="0"/>
                  <a:t>epoch</a:t>
                </a:r>
                <a:r>
                  <a:rPr lang="zh-CN" altLang="en-US" sz="2000" dirty="0"/>
                  <a:t>的准确率，一共得到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条验证集准确率曲线，将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条曲线做平均得到一条平均曲线，取平均曲线的最高点，作为最终的准确率。</a:t>
                </a:r>
                <a:r>
                  <a:rPr lang="en-US" altLang="zh-CN" sz="2000" dirty="0"/>
                  <a:t>(GIN, DiffPool, U2GNN…)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B8793F-3C09-C3D8-4324-C8CB3532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37" y="1997839"/>
                <a:ext cx="8534400" cy="2862322"/>
              </a:xfrm>
              <a:prstGeom prst="rect">
                <a:avLst/>
              </a:prstGeom>
              <a:blipFill>
                <a:blip r:embed="rId2"/>
                <a:stretch>
                  <a:fillRect l="-786" t="-1706" r="-714" b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FE30740-9353-BC92-4793-79CEB63CCA48}"/>
              </a:ext>
            </a:extLst>
          </p:cNvPr>
          <p:cNvSpPr txBox="1"/>
          <p:nvPr/>
        </p:nvSpPr>
        <p:spPr>
          <a:xfrm>
            <a:off x="1253837" y="6123543"/>
            <a:ext cx="839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+mj-lt"/>
              </a:rPr>
              <a:t>ICLR 2020: A Fair Comparison of Graph Neural Networks for Graph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5971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Classification baselines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86BA87-D89C-FB22-6793-D48C79274E35}"/>
              </a:ext>
            </a:extLst>
          </p:cNvPr>
          <p:cNvSpPr txBox="1"/>
          <p:nvPr/>
        </p:nvSpPr>
        <p:spPr>
          <a:xfrm>
            <a:off x="1413164" y="1995055"/>
            <a:ext cx="358832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Graph</a:t>
            </a:r>
            <a:r>
              <a:rPr lang="en-US" altLang="zh-CN" sz="2400" dirty="0"/>
              <a:t> kernels: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GK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SP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RW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WL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Deep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DGK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DGCNN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PATCHY-SAN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DiffPool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ECC</a:t>
            </a:r>
          </a:p>
        </p:txBody>
      </p:sp>
    </p:spTree>
    <p:extLst>
      <p:ext uri="{BB962C8B-B14F-4D97-AF65-F5344CB8AC3E}">
        <p14:creationId xmlns:p14="http://schemas.microsoft.com/office/powerpoint/2010/main" val="42663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73D73A3-919B-1854-91B8-9695AE0D4015}"/>
              </a:ext>
            </a:extLst>
          </p:cNvPr>
          <p:cNvSpPr/>
          <p:nvPr/>
        </p:nvSpPr>
        <p:spPr>
          <a:xfrm>
            <a:off x="838200" y="1981200"/>
            <a:ext cx="10190018" cy="4378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917A1A-E22E-176C-A6CE-D8336388930D}"/>
              </a:ext>
            </a:extLst>
          </p:cNvPr>
          <p:cNvSpPr txBox="1"/>
          <p:nvPr/>
        </p:nvSpPr>
        <p:spPr>
          <a:xfrm>
            <a:off x="1773382" y="2466544"/>
            <a:ext cx="128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Seq2Seq</a:t>
            </a:r>
            <a:endParaRPr lang="zh-CN" altLang="en-US" sz="2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3DDF9D-C572-9904-7F22-14C2977F51BF}"/>
              </a:ext>
            </a:extLst>
          </p:cNvPr>
          <p:cNvSpPr/>
          <p:nvPr/>
        </p:nvSpPr>
        <p:spPr>
          <a:xfrm>
            <a:off x="4613565" y="2928209"/>
            <a:ext cx="6109854" cy="29738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87BD22-34B2-544C-20B4-A1B06441C0DE}"/>
              </a:ext>
            </a:extLst>
          </p:cNvPr>
          <p:cNvSpPr txBox="1"/>
          <p:nvPr/>
        </p:nvSpPr>
        <p:spPr>
          <a:xfrm>
            <a:off x="4899313" y="3198167"/>
            <a:ext cx="239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Encoder-Decoder</a:t>
            </a:r>
            <a:endParaRPr lang="zh-CN" altLang="en-US" sz="2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56F266-8026-5D1B-23A0-F2CC659848EB}"/>
              </a:ext>
            </a:extLst>
          </p:cNvPr>
          <p:cNvSpPr/>
          <p:nvPr/>
        </p:nvSpPr>
        <p:spPr>
          <a:xfrm>
            <a:off x="5486400" y="3837707"/>
            <a:ext cx="4890655" cy="189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5B909E-B84A-EBD9-2997-5A2437B9927E}"/>
              </a:ext>
            </a:extLst>
          </p:cNvPr>
          <p:cNvSpPr txBox="1"/>
          <p:nvPr/>
        </p:nvSpPr>
        <p:spPr>
          <a:xfrm>
            <a:off x="5694219" y="4088436"/>
            <a:ext cx="185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Transformer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1B1A6D-DE4F-F84A-39FE-4A0372942321}"/>
              </a:ext>
            </a:extLst>
          </p:cNvPr>
          <p:cNvSpPr/>
          <p:nvPr/>
        </p:nvSpPr>
        <p:spPr>
          <a:xfrm>
            <a:off x="7162800" y="4696691"/>
            <a:ext cx="2701636" cy="80041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Self-Attention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3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 &amp; Self-attention</a:t>
            </a:r>
            <a:endParaRPr lang="zh-CN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5C0506-2D65-ACFE-328F-5A31EE4B9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3707" y="33874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4E0E33B-C029-1834-3313-24D05E22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624013"/>
            <a:ext cx="47244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1456E6-FE95-C828-59E2-69913E9D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44" y="2562757"/>
            <a:ext cx="3397312" cy="2595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DC460A-8FA7-6759-34C0-776BDBB1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38" y="2217536"/>
            <a:ext cx="3196250" cy="9720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B9012C-D411-D9C6-1921-6BFFC419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38" y="3860721"/>
            <a:ext cx="3196250" cy="1560959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5A385D0-1990-1C22-5630-99D0BB5C01B5}"/>
              </a:ext>
            </a:extLst>
          </p:cNvPr>
          <p:cNvCxnSpPr>
            <a:cxnSpLocks/>
          </p:cNvCxnSpPr>
          <p:nvPr/>
        </p:nvCxnSpPr>
        <p:spPr>
          <a:xfrm flipV="1">
            <a:off x="2652310" y="5233988"/>
            <a:ext cx="0" cy="487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C3F2B8-B301-FF05-7436-94DB2E143BF1}"/>
              </a:ext>
            </a:extLst>
          </p:cNvPr>
          <p:cNvCxnSpPr>
            <a:cxnSpLocks/>
          </p:cNvCxnSpPr>
          <p:nvPr/>
        </p:nvCxnSpPr>
        <p:spPr>
          <a:xfrm flipV="1">
            <a:off x="4716638" y="1973567"/>
            <a:ext cx="0" cy="487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F5D1B72-0C15-7395-2EBF-67A1CFFB3302}"/>
              </a:ext>
            </a:extLst>
          </p:cNvPr>
          <p:cNvSpPr txBox="1"/>
          <p:nvPr/>
        </p:nvSpPr>
        <p:spPr>
          <a:xfrm>
            <a:off x="2329144" y="57952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39A1AB-C1CC-C069-88E1-7A94725C669E}"/>
              </a:ext>
            </a:extLst>
          </p:cNvPr>
          <p:cNvSpPr txBox="1"/>
          <p:nvPr/>
        </p:nvSpPr>
        <p:spPr>
          <a:xfrm>
            <a:off x="4393472" y="1593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80731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U2GNN</a:t>
            </a:r>
            <a:endParaRPr lang="zh-CN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5C0506-2D65-ACFE-328F-5A31EE4B9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3707" y="33874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4E0E33B-C029-1834-3313-24D05E22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624013"/>
            <a:ext cx="47244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91B764-95CC-A6C9-3FA9-29BE35BF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0663"/>
            <a:ext cx="10308632" cy="36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U2GNN</a:t>
            </a:r>
            <a:endParaRPr lang="zh-CN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5C0506-2D65-ACFE-328F-5A31EE4B9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3707" y="33874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4E0E33B-C029-1834-3313-24D05E22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624013"/>
            <a:ext cx="47244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1F2EFB-83BC-4C2A-E90E-70B5EEDC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87248"/>
            <a:ext cx="107251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4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U2GNN</a:t>
            </a:r>
            <a:endParaRPr lang="zh-CN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5C0506-2D65-ACFE-328F-5A31EE4B9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3707" y="33874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4E0E33B-C029-1834-3313-24D05E22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624013"/>
            <a:ext cx="47244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CCC6D5-CCC9-BCE5-3A26-F80E9473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19" y="1520752"/>
            <a:ext cx="8197962" cy="43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FA227-2AAB-5987-53F4-26C62005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GNN?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8BBB40-90E5-C706-E55C-A080EEAED218}"/>
              </a:ext>
            </a:extLst>
          </p:cNvPr>
          <p:cNvGrpSpPr/>
          <p:nvPr/>
        </p:nvGrpSpPr>
        <p:grpSpPr>
          <a:xfrm>
            <a:off x="774157" y="2411971"/>
            <a:ext cx="3087094" cy="2497215"/>
            <a:chOff x="774157" y="2411971"/>
            <a:chExt cx="3087094" cy="249721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139332C-F426-C2DF-8341-05CF40683AF6}"/>
                </a:ext>
              </a:extLst>
            </p:cNvPr>
            <p:cNvGrpSpPr/>
            <p:nvPr/>
          </p:nvGrpSpPr>
          <p:grpSpPr>
            <a:xfrm>
              <a:off x="973230" y="2411971"/>
              <a:ext cx="2888021" cy="2497215"/>
              <a:chOff x="838200" y="2549074"/>
              <a:chExt cx="2888021" cy="2497215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249720CE-2AA7-A001-7FD5-899D01047B41}"/>
                  </a:ext>
                </a:extLst>
              </p:cNvPr>
              <p:cNvGrpSpPr/>
              <p:nvPr/>
            </p:nvGrpSpPr>
            <p:grpSpPr>
              <a:xfrm>
                <a:off x="1525595" y="2836945"/>
                <a:ext cx="1873952" cy="2209344"/>
                <a:chOff x="1298738" y="2736731"/>
                <a:chExt cx="2129999" cy="2307926"/>
              </a:xfrm>
            </p:grpSpPr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E151D1F4-9A90-A054-1468-137B52B3709A}"/>
                    </a:ext>
                  </a:extLst>
                </p:cNvPr>
                <p:cNvSpPr/>
                <p:nvPr/>
              </p:nvSpPr>
              <p:spPr>
                <a:xfrm>
                  <a:off x="1373524" y="2736731"/>
                  <a:ext cx="429566" cy="43914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32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387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55B0834-CEC8-3A83-8E22-DB77FCC1E76A}"/>
                    </a:ext>
                  </a:extLst>
                </p:cNvPr>
                <p:cNvSpPr/>
                <p:nvPr/>
              </p:nvSpPr>
              <p:spPr>
                <a:xfrm>
                  <a:off x="1728304" y="4605515"/>
                  <a:ext cx="429566" cy="439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32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70A844C-1A03-E623-CE4C-D137E2BBD7DC}"/>
                    </a:ext>
                  </a:extLst>
                </p:cNvPr>
                <p:cNvSpPr/>
                <p:nvPr/>
              </p:nvSpPr>
              <p:spPr>
                <a:xfrm>
                  <a:off x="1298738" y="3682128"/>
                  <a:ext cx="429566" cy="43914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32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387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547B56E5-8369-6ACF-8885-D4E7B009F0F6}"/>
                    </a:ext>
                  </a:extLst>
                </p:cNvPr>
                <p:cNvSpPr/>
                <p:nvPr/>
              </p:nvSpPr>
              <p:spPr>
                <a:xfrm>
                  <a:off x="2632513" y="4121270"/>
                  <a:ext cx="429566" cy="43914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32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4FBC7BFC-2F92-5945-228C-587728659D0F}"/>
                    </a:ext>
                  </a:extLst>
                </p:cNvPr>
                <p:cNvSpPr/>
                <p:nvPr/>
              </p:nvSpPr>
              <p:spPr>
                <a:xfrm>
                  <a:off x="2134523" y="2989858"/>
                  <a:ext cx="429566" cy="4391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32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387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5094D020-B193-58FB-53C2-337B7A69647D}"/>
                    </a:ext>
                  </a:extLst>
                </p:cNvPr>
                <p:cNvCxnSpPr>
                  <a:cxnSpLocks/>
                  <a:stCxn id="6" idx="4"/>
                  <a:endCxn id="8" idx="0"/>
                </p:cNvCxnSpPr>
                <p:nvPr/>
              </p:nvCxnSpPr>
              <p:spPr>
                <a:xfrm flipH="1">
                  <a:off x="1513521" y="3175873"/>
                  <a:ext cx="74786" cy="50625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CA06EEFD-2B9C-D1A6-8205-DD55055A4E28}"/>
                    </a:ext>
                  </a:extLst>
                </p:cNvPr>
                <p:cNvCxnSpPr>
                  <a:cxnSpLocks/>
                  <a:stCxn id="8" idx="7"/>
                  <a:endCxn id="10" idx="3"/>
                </p:cNvCxnSpPr>
                <p:nvPr/>
              </p:nvCxnSpPr>
              <p:spPr>
                <a:xfrm flipV="1">
                  <a:off x="1665396" y="3364689"/>
                  <a:ext cx="532035" cy="38175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B8D4B953-D05D-723B-EDB2-43F951B10F6D}"/>
                    </a:ext>
                  </a:extLst>
                </p:cNvPr>
                <p:cNvCxnSpPr>
                  <a:cxnSpLocks/>
                  <a:stCxn id="9" idx="2"/>
                  <a:endCxn id="8" idx="5"/>
                </p:cNvCxnSpPr>
                <p:nvPr/>
              </p:nvCxnSpPr>
              <p:spPr>
                <a:xfrm flipH="1" flipV="1">
                  <a:off x="1665396" y="4056959"/>
                  <a:ext cx="967117" cy="283882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44C95F86-1B28-B803-9412-D8BFE3EE4140}"/>
                    </a:ext>
                  </a:extLst>
                </p:cNvPr>
                <p:cNvCxnSpPr>
                  <a:cxnSpLocks/>
                  <a:stCxn id="7" idx="7"/>
                  <a:endCxn id="9" idx="3"/>
                </p:cNvCxnSpPr>
                <p:nvPr/>
              </p:nvCxnSpPr>
              <p:spPr>
                <a:xfrm flipV="1">
                  <a:off x="2094962" y="4496101"/>
                  <a:ext cx="600459" cy="173725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CDC235E9-9F96-F3D5-B4C9-FBF8C7ABE140}"/>
                    </a:ext>
                  </a:extLst>
                </p:cNvPr>
                <p:cNvCxnSpPr>
                  <a:cxnSpLocks/>
                  <a:stCxn id="9" idx="0"/>
                  <a:endCxn id="10" idx="4"/>
                </p:cNvCxnSpPr>
                <p:nvPr/>
              </p:nvCxnSpPr>
              <p:spPr>
                <a:xfrm flipH="1" flipV="1">
                  <a:off x="2349306" y="3429000"/>
                  <a:ext cx="497990" cy="69227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2E48284-9538-B860-9926-292DB3E5878B}"/>
                    </a:ext>
                  </a:extLst>
                </p:cNvPr>
                <p:cNvSpPr/>
                <p:nvPr/>
              </p:nvSpPr>
              <p:spPr>
                <a:xfrm>
                  <a:off x="2999171" y="3175872"/>
                  <a:ext cx="429566" cy="43914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32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387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D25AC2F1-15AA-9D3C-4FA0-C37CD59D8376}"/>
                    </a:ext>
                  </a:extLst>
                </p:cNvPr>
                <p:cNvCxnSpPr>
                  <a:cxnSpLocks/>
                  <a:stCxn id="16" idx="2"/>
                  <a:endCxn id="10" idx="6"/>
                </p:cNvCxnSpPr>
                <p:nvPr/>
              </p:nvCxnSpPr>
              <p:spPr>
                <a:xfrm flipH="1" flipV="1">
                  <a:off x="2564089" y="3209429"/>
                  <a:ext cx="435082" cy="186014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8A1B424-0919-6583-B5BA-50AAAE32F46F}"/>
                  </a:ext>
                </a:extLst>
              </p:cNvPr>
              <p:cNvSpPr/>
              <p:nvPr/>
            </p:nvSpPr>
            <p:spPr>
              <a:xfrm>
                <a:off x="2096090" y="2821938"/>
                <a:ext cx="687395" cy="130638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  <a:sp3d extrusionH="184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4FFE5FE-DAB4-BE4E-8134-E56FBD545711}"/>
                  </a:ext>
                </a:extLst>
              </p:cNvPr>
              <p:cNvSpPr/>
              <p:nvPr/>
            </p:nvSpPr>
            <p:spPr>
              <a:xfrm>
                <a:off x="3038826" y="3113263"/>
                <a:ext cx="687395" cy="130638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  <a:sp3d extrusionH="184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73425A1-778A-4FD8-5752-ADB30F55461E}"/>
                  </a:ext>
                </a:extLst>
              </p:cNvPr>
              <p:cNvSpPr/>
              <p:nvPr/>
            </p:nvSpPr>
            <p:spPr>
              <a:xfrm>
                <a:off x="1144234" y="2549074"/>
                <a:ext cx="687395" cy="130638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  <a:sp3d extrusionH="184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4F76B5-E3AD-BF85-5537-2F5136EAF816}"/>
                  </a:ext>
                </a:extLst>
              </p:cNvPr>
              <p:cNvSpPr/>
              <p:nvPr/>
            </p:nvSpPr>
            <p:spPr>
              <a:xfrm>
                <a:off x="838200" y="4097024"/>
                <a:ext cx="687395" cy="130638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  <a:sp3d extrusionH="184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D9F0B5A-FABA-2EF2-579C-8F68E2F6D4B8}"/>
                  </a:ext>
                </a:extLst>
              </p:cNvPr>
              <p:cNvSpPr/>
              <p:nvPr/>
            </p:nvSpPr>
            <p:spPr>
              <a:xfrm>
                <a:off x="1181897" y="4832132"/>
                <a:ext cx="687395" cy="130638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  <a:sp3d extrusionH="184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22D5416-E49A-4EB8-3CCE-A90F6EF72EA6}"/>
                  </a:ext>
                </a:extLst>
              </p:cNvPr>
              <p:cNvSpPr/>
              <p:nvPr/>
            </p:nvSpPr>
            <p:spPr>
              <a:xfrm>
                <a:off x="2803591" y="4097024"/>
                <a:ext cx="687395" cy="130638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  <a:sp3d extrusionH="184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7615F5-E1B5-4B72-1677-9E7212C9D8AD}"/>
                    </a:ext>
                  </a:extLst>
                </p:cNvPr>
                <p:cNvSpPr txBox="1"/>
                <p:nvPr/>
              </p:nvSpPr>
              <p:spPr>
                <a:xfrm>
                  <a:off x="774157" y="2514495"/>
                  <a:ext cx="10102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7615F5-E1B5-4B72-1677-9E7212C9D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57" y="2514495"/>
                  <a:ext cx="1010213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3F15153-3590-64A6-43B8-954E8AFA5FCC}"/>
              </a:ext>
            </a:extLst>
          </p:cNvPr>
          <p:cNvSpPr txBox="1"/>
          <p:nvPr/>
        </p:nvSpPr>
        <p:spPr>
          <a:xfrm>
            <a:off x="4883674" y="1864931"/>
            <a:ext cx="6470126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GNN</a:t>
            </a:r>
            <a:r>
              <a:rPr lang="zh-CN" altLang="en-US" sz="2400" dirty="0"/>
              <a:t>是在可以图（</a:t>
            </a:r>
            <a:r>
              <a:rPr lang="en-US" altLang="zh-CN" sz="2400" dirty="0"/>
              <a:t>Graph</a:t>
            </a:r>
            <a:r>
              <a:rPr lang="zh-CN" altLang="en-US" sz="2400" dirty="0"/>
              <a:t>）上定义卷积</a:t>
            </a:r>
            <a:r>
              <a:rPr lang="en-US" altLang="zh-CN" sz="2400" dirty="0"/>
              <a:t>(</a:t>
            </a:r>
            <a:r>
              <a:rPr lang="zh-CN" altLang="en-US" sz="2400" dirty="0"/>
              <a:t>特征聚合</a:t>
            </a:r>
            <a:r>
              <a:rPr lang="en-US" altLang="zh-CN" sz="2400" dirty="0"/>
              <a:t>)</a:t>
            </a:r>
            <a:r>
              <a:rPr lang="zh-CN" altLang="en-US" sz="2400" dirty="0"/>
              <a:t>操作，进行反向传播，从而实现端到端的图表示学习的一类神经网络模型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GNN</a:t>
            </a:r>
            <a:r>
              <a:rPr lang="zh-CN" altLang="en-US" sz="2400" dirty="0"/>
              <a:t>分为两类：基于空间和基于谱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GNN</a:t>
            </a:r>
            <a:r>
              <a:rPr lang="zh-CN" altLang="en-US" sz="2400" dirty="0"/>
              <a:t>是一种图表示学习的方法，其它方法还包括图嵌入等</a:t>
            </a:r>
          </a:p>
        </p:txBody>
      </p:sp>
    </p:spTree>
    <p:extLst>
      <p:ext uri="{BB962C8B-B14F-4D97-AF65-F5344CB8AC3E}">
        <p14:creationId xmlns:p14="http://schemas.microsoft.com/office/powerpoint/2010/main" val="110747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U2GNN</a:t>
            </a:r>
            <a:endParaRPr lang="zh-CN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5C0506-2D65-ACFE-328F-5A31EE4B9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3707" y="33874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4E0E33B-C029-1834-3313-24D05E22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624013"/>
            <a:ext cx="47244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2B6ED-102D-69C4-00D7-AE5AE5D8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29" y="4144370"/>
            <a:ext cx="8086725" cy="1362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0ED747-60FA-EDB3-5116-9B85AD96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106" y="2447622"/>
            <a:ext cx="5593773" cy="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0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Papers</a:t>
            </a:r>
            <a:endParaRPr lang="zh-CN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5C0506-2D65-ACFE-328F-5A31EE4B9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3707" y="33874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4E0E33B-C029-1834-3313-24D05E22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624013"/>
            <a:ext cx="47244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D0AAE9-19DD-B062-AE77-1F6786D4C861}"/>
              </a:ext>
            </a:extLst>
          </p:cNvPr>
          <p:cNvSpPr txBox="1"/>
          <p:nvPr/>
        </p:nvSpPr>
        <p:spPr>
          <a:xfrm>
            <a:off x="1309254" y="2414963"/>
            <a:ext cx="84443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hlinkClick r:id="rId2"/>
              </a:rPr>
              <a:t>https://github.com/thunlp/GNNPapers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>
                <a:hlinkClick r:id="rId3"/>
              </a:rPr>
              <a:t>https://github.com/benedekrozemberczki/awesome-graph-classification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141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FA227-2AAB-5987-53F4-26C62005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Spatial-based and spectral based</a:t>
            </a:r>
          </a:p>
        </p:txBody>
      </p: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B82DBFAA-4D8F-E742-2C4E-B69647B59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82532"/>
              </p:ext>
            </p:extLst>
          </p:nvPr>
        </p:nvGraphicFramePr>
        <p:xfrm>
          <a:off x="1166534" y="1690688"/>
          <a:ext cx="9314430" cy="4325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7215">
                  <a:extLst>
                    <a:ext uri="{9D8B030D-6E8A-4147-A177-3AD203B41FA5}">
                      <a16:colId xmlns:a16="http://schemas.microsoft.com/office/drawing/2014/main" val="3929570667"/>
                    </a:ext>
                  </a:extLst>
                </a:gridCol>
                <a:gridCol w="4657215">
                  <a:extLst>
                    <a:ext uri="{9D8B030D-6E8A-4147-A177-3AD203B41FA5}">
                      <a16:colId xmlns:a16="http://schemas.microsoft.com/office/drawing/2014/main" val="376392793"/>
                    </a:ext>
                  </a:extLst>
                </a:gridCol>
              </a:tblGrid>
              <a:tr h="402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spatial-based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spectral-based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741972"/>
                  </a:ext>
                </a:extLst>
              </a:tr>
              <a:tr h="805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在图的空间拓扑结构上进行，也叫</a:t>
                      </a:r>
                      <a:r>
                        <a:rPr lang="en-US" altLang="zh-CN" sz="1800" dirty="0"/>
                        <a:t>Message Passing Neural Network (MPNN)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运用谱图理论，在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频域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20774"/>
                  </a:ext>
                </a:extLst>
              </a:tr>
              <a:tr h="805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可以处理大型图，可以在部分节点中执行，而不是整个图，还可以引入节点采样来提高效率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计算成本随着图的大小增加而急剧增加，难以处理大型图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012673"/>
                  </a:ext>
                </a:extLst>
              </a:tr>
              <a:tr h="917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各种图都行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只可以在无向图上工作，因为有向图上拉普拉斯矩阵没有定义。在有向图上应用，就只能化有向图为无向图。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563403"/>
                  </a:ext>
                </a:extLst>
              </a:tr>
              <a:tr h="5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在每个节点执行本地卷积，可以在不同的位置和结构之间共享权重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假定一个固定的图，难以添加新的节点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292246"/>
                  </a:ext>
                </a:extLst>
              </a:tr>
              <a:tr h="59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GAT</a:t>
                      </a:r>
                      <a:r>
                        <a:rPr lang="zh-CN" altLang="en-US" sz="2400" dirty="0"/>
                        <a:t>、</a:t>
                      </a:r>
                      <a:r>
                        <a:rPr lang="en-US" altLang="zh-CN" sz="2400" dirty="0"/>
                        <a:t>GraphSAGE…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GCN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31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6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 framework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9FD3BE-FB63-19D8-8A2D-C2918DA907C5}"/>
              </a:ext>
            </a:extLst>
          </p:cNvPr>
          <p:cNvSpPr txBox="1"/>
          <p:nvPr/>
        </p:nvSpPr>
        <p:spPr>
          <a:xfrm>
            <a:off x="838200" y="6308209"/>
            <a:ext cx="8943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ICML2017</a:t>
            </a:r>
            <a:r>
              <a:rPr lang="en-US" altLang="zh-CN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Gilmer J, et al. Neural message passing for quantum chemistry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F77FD7-691B-966E-63A2-916BFC332935}"/>
              </a:ext>
            </a:extLst>
          </p:cNvPr>
          <p:cNvGrpSpPr/>
          <p:nvPr/>
        </p:nvGrpSpPr>
        <p:grpSpPr>
          <a:xfrm>
            <a:off x="1028191" y="2556048"/>
            <a:ext cx="2171752" cy="2110568"/>
            <a:chOff x="838200" y="2549074"/>
            <a:chExt cx="2888021" cy="249721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DA6202A-E1BA-E72E-AF2A-7763AA4575BF}"/>
                </a:ext>
              </a:extLst>
            </p:cNvPr>
            <p:cNvGrpSpPr/>
            <p:nvPr/>
          </p:nvGrpSpPr>
          <p:grpSpPr>
            <a:xfrm>
              <a:off x="1525595" y="2836945"/>
              <a:ext cx="1873952" cy="2209344"/>
              <a:chOff x="1298738" y="2736731"/>
              <a:chExt cx="2129999" cy="2307926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2DA2E16-3EF0-C611-3408-AEC371DE4DE3}"/>
                  </a:ext>
                </a:extLst>
              </p:cNvPr>
              <p:cNvSpPr/>
              <p:nvPr/>
            </p:nvSpPr>
            <p:spPr>
              <a:xfrm>
                <a:off x="1373524" y="2736731"/>
                <a:ext cx="429566" cy="439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444E34E6-4EF4-7771-5E00-FA1D4290EADE}"/>
                  </a:ext>
                </a:extLst>
              </p:cNvPr>
              <p:cNvSpPr/>
              <p:nvPr/>
            </p:nvSpPr>
            <p:spPr>
              <a:xfrm>
                <a:off x="1728304" y="4605515"/>
                <a:ext cx="429566" cy="4391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1F8B0D2-10AC-AEEC-0E9F-17E24B8D5FA8}"/>
                  </a:ext>
                </a:extLst>
              </p:cNvPr>
              <p:cNvSpPr/>
              <p:nvPr/>
            </p:nvSpPr>
            <p:spPr>
              <a:xfrm>
                <a:off x="1298738" y="3682128"/>
                <a:ext cx="429566" cy="43914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79BB77E-3035-FA3B-27BB-F7B72BD911E9}"/>
                  </a:ext>
                </a:extLst>
              </p:cNvPr>
              <p:cNvSpPr/>
              <p:nvPr/>
            </p:nvSpPr>
            <p:spPr>
              <a:xfrm>
                <a:off x="2632513" y="4121270"/>
                <a:ext cx="429566" cy="439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FC8DE0F-35E1-C755-1275-F962E420B6E2}"/>
                  </a:ext>
                </a:extLst>
              </p:cNvPr>
              <p:cNvSpPr/>
              <p:nvPr/>
            </p:nvSpPr>
            <p:spPr>
              <a:xfrm>
                <a:off x="2134523" y="2989858"/>
                <a:ext cx="429566" cy="43914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A5174608-AF72-6E18-F044-A3C1F0BC0992}"/>
                  </a:ext>
                </a:extLst>
              </p:cNvPr>
              <p:cNvCxnSpPr>
                <a:cxnSpLocks/>
                <a:stCxn id="19" idx="4"/>
                <a:endCxn id="21" idx="0"/>
              </p:cNvCxnSpPr>
              <p:nvPr/>
            </p:nvCxnSpPr>
            <p:spPr>
              <a:xfrm flipH="1">
                <a:off x="1513521" y="3175873"/>
                <a:ext cx="74786" cy="506255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6185EA0-17FE-2C52-8985-C0BEDDC519C2}"/>
                  </a:ext>
                </a:extLst>
              </p:cNvPr>
              <p:cNvCxnSpPr>
                <a:cxnSpLocks/>
                <a:stCxn id="21" idx="7"/>
                <a:endCxn id="23" idx="3"/>
              </p:cNvCxnSpPr>
              <p:nvPr/>
            </p:nvCxnSpPr>
            <p:spPr>
              <a:xfrm flipV="1">
                <a:off x="1665396" y="3364689"/>
                <a:ext cx="532035" cy="38175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16C3633F-7174-3E66-2623-45AC7B16DEC2}"/>
                  </a:ext>
                </a:extLst>
              </p:cNvPr>
              <p:cNvCxnSpPr>
                <a:cxnSpLocks/>
                <a:stCxn id="22" idx="2"/>
                <a:endCxn id="21" idx="5"/>
              </p:cNvCxnSpPr>
              <p:nvPr/>
            </p:nvCxnSpPr>
            <p:spPr>
              <a:xfrm flipH="1" flipV="1">
                <a:off x="1665396" y="4056959"/>
                <a:ext cx="967117" cy="28388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692BCD-5F13-41E4-60B7-F8C2AD3A14DD}"/>
                  </a:ext>
                </a:extLst>
              </p:cNvPr>
              <p:cNvCxnSpPr>
                <a:cxnSpLocks/>
                <a:stCxn id="20" idx="7"/>
                <a:endCxn id="22" idx="3"/>
              </p:cNvCxnSpPr>
              <p:nvPr/>
            </p:nvCxnSpPr>
            <p:spPr>
              <a:xfrm flipV="1">
                <a:off x="2094962" y="4496101"/>
                <a:ext cx="600459" cy="173725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91BE3DF-0E82-0E2E-FF3B-A9A9DB720794}"/>
                  </a:ext>
                </a:extLst>
              </p:cNvPr>
              <p:cNvCxnSpPr>
                <a:cxnSpLocks/>
                <a:stCxn id="22" idx="0"/>
                <a:endCxn id="23" idx="4"/>
              </p:cNvCxnSpPr>
              <p:nvPr/>
            </p:nvCxnSpPr>
            <p:spPr>
              <a:xfrm flipH="1" flipV="1">
                <a:off x="2349306" y="3429000"/>
                <a:ext cx="497990" cy="69227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F0FAE05-406C-452A-FB42-7277C1F3F887}"/>
                  </a:ext>
                </a:extLst>
              </p:cNvPr>
              <p:cNvSpPr/>
              <p:nvPr/>
            </p:nvSpPr>
            <p:spPr>
              <a:xfrm>
                <a:off x="2999171" y="3175872"/>
                <a:ext cx="429566" cy="43914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DD6911F-13CC-692B-7125-30D97A0B7575}"/>
                  </a:ext>
                </a:extLst>
              </p:cNvPr>
              <p:cNvCxnSpPr>
                <a:cxnSpLocks/>
                <a:stCxn id="29" idx="2"/>
                <a:endCxn id="23" idx="6"/>
              </p:cNvCxnSpPr>
              <p:nvPr/>
            </p:nvCxnSpPr>
            <p:spPr>
              <a:xfrm flipH="1" flipV="1">
                <a:off x="2564089" y="3209429"/>
                <a:ext cx="435082" cy="186014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28DF13-02CB-4829-397B-74BF226AF36A}"/>
                </a:ext>
              </a:extLst>
            </p:cNvPr>
            <p:cNvSpPr/>
            <p:nvPr/>
          </p:nvSpPr>
          <p:spPr>
            <a:xfrm>
              <a:off x="2096090" y="2821938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F04514-9E47-D4C7-3A3B-2FA3A6D5DF6B}"/>
                </a:ext>
              </a:extLst>
            </p:cNvPr>
            <p:cNvSpPr/>
            <p:nvPr/>
          </p:nvSpPr>
          <p:spPr>
            <a:xfrm>
              <a:off x="3038826" y="3113263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01BB4F-57D3-9671-6FBC-232AC33FA770}"/>
                </a:ext>
              </a:extLst>
            </p:cNvPr>
            <p:cNvSpPr/>
            <p:nvPr/>
          </p:nvSpPr>
          <p:spPr>
            <a:xfrm>
              <a:off x="1144234" y="2549074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F67939-0FA6-4509-29B4-46A4897624B0}"/>
                </a:ext>
              </a:extLst>
            </p:cNvPr>
            <p:cNvSpPr/>
            <p:nvPr/>
          </p:nvSpPr>
          <p:spPr>
            <a:xfrm>
              <a:off x="838200" y="4097024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5BDA3C4-950C-4DE1-7EDE-77F1B50C1BE8}"/>
                </a:ext>
              </a:extLst>
            </p:cNvPr>
            <p:cNvSpPr/>
            <p:nvPr/>
          </p:nvSpPr>
          <p:spPr>
            <a:xfrm>
              <a:off x="1181897" y="4832132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0A8A41A-6063-2F8D-AD57-B11D0C3E24BE}"/>
                </a:ext>
              </a:extLst>
            </p:cNvPr>
            <p:cNvSpPr/>
            <p:nvPr/>
          </p:nvSpPr>
          <p:spPr>
            <a:xfrm>
              <a:off x="2803591" y="4097024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B8A5600-8900-9DE9-E3B9-7309DFCE19CC}"/>
              </a:ext>
            </a:extLst>
          </p:cNvPr>
          <p:cNvGrpSpPr/>
          <p:nvPr/>
        </p:nvGrpSpPr>
        <p:grpSpPr>
          <a:xfrm>
            <a:off x="4625659" y="2556048"/>
            <a:ext cx="2171752" cy="2110568"/>
            <a:chOff x="838200" y="2549074"/>
            <a:chExt cx="2888021" cy="249721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9577E992-662A-A231-D6EA-B069A7320AC0}"/>
                </a:ext>
              </a:extLst>
            </p:cNvPr>
            <p:cNvGrpSpPr/>
            <p:nvPr/>
          </p:nvGrpSpPr>
          <p:grpSpPr>
            <a:xfrm>
              <a:off x="1525595" y="2836945"/>
              <a:ext cx="1873952" cy="2209344"/>
              <a:chOff x="1298738" y="2736731"/>
              <a:chExt cx="2129999" cy="2307926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3B98F8F-6BA4-E728-10E1-2FD03DCBB0BC}"/>
                  </a:ext>
                </a:extLst>
              </p:cNvPr>
              <p:cNvSpPr/>
              <p:nvPr/>
            </p:nvSpPr>
            <p:spPr>
              <a:xfrm>
                <a:off x="1373524" y="2736731"/>
                <a:ext cx="429566" cy="439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84E1402-6007-BD3A-F713-1BB90A924D08}"/>
                  </a:ext>
                </a:extLst>
              </p:cNvPr>
              <p:cNvSpPr/>
              <p:nvPr/>
            </p:nvSpPr>
            <p:spPr>
              <a:xfrm>
                <a:off x="1728304" y="4605515"/>
                <a:ext cx="429566" cy="4391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CD1400EF-60EA-C632-CDA1-89304D93C8CA}"/>
                  </a:ext>
                </a:extLst>
              </p:cNvPr>
              <p:cNvSpPr/>
              <p:nvPr/>
            </p:nvSpPr>
            <p:spPr>
              <a:xfrm>
                <a:off x="1298738" y="3682128"/>
                <a:ext cx="429566" cy="43914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C5C1874D-F4F7-977E-7E20-8852150B05B3}"/>
                  </a:ext>
                </a:extLst>
              </p:cNvPr>
              <p:cNvSpPr/>
              <p:nvPr/>
            </p:nvSpPr>
            <p:spPr>
              <a:xfrm>
                <a:off x="2632513" y="4121270"/>
                <a:ext cx="429566" cy="439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867A1A23-7548-6CF6-14B1-F335F0A5F898}"/>
                  </a:ext>
                </a:extLst>
              </p:cNvPr>
              <p:cNvSpPr/>
              <p:nvPr/>
            </p:nvSpPr>
            <p:spPr>
              <a:xfrm>
                <a:off x="2134523" y="2989858"/>
                <a:ext cx="429566" cy="43914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E192ADB2-148F-E577-DF3C-BC9CD653BD55}"/>
                  </a:ext>
                </a:extLst>
              </p:cNvPr>
              <p:cNvCxnSpPr>
                <a:cxnSpLocks/>
                <a:stCxn id="59" idx="4"/>
                <a:endCxn id="61" idx="0"/>
              </p:cNvCxnSpPr>
              <p:nvPr/>
            </p:nvCxnSpPr>
            <p:spPr>
              <a:xfrm flipH="1">
                <a:off x="1513521" y="3175873"/>
                <a:ext cx="74786" cy="506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1ED0121-6EEC-66C7-E836-C03035FDEC5A}"/>
                  </a:ext>
                </a:extLst>
              </p:cNvPr>
              <p:cNvCxnSpPr>
                <a:cxnSpLocks/>
                <a:stCxn id="61" idx="7"/>
                <a:endCxn id="63" idx="3"/>
              </p:cNvCxnSpPr>
              <p:nvPr/>
            </p:nvCxnSpPr>
            <p:spPr>
              <a:xfrm flipV="1">
                <a:off x="1665396" y="3364689"/>
                <a:ext cx="532035" cy="38175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7F188B1E-AFB3-E657-6485-AA3E3A656DA7}"/>
                  </a:ext>
                </a:extLst>
              </p:cNvPr>
              <p:cNvCxnSpPr>
                <a:cxnSpLocks/>
                <a:stCxn id="62" idx="2"/>
                <a:endCxn id="61" idx="5"/>
              </p:cNvCxnSpPr>
              <p:nvPr/>
            </p:nvCxnSpPr>
            <p:spPr>
              <a:xfrm flipH="1" flipV="1">
                <a:off x="1665396" y="4056959"/>
                <a:ext cx="967117" cy="28388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3B9A68BA-5F2D-35C5-5A63-4726BBDF1D9D}"/>
                  </a:ext>
                </a:extLst>
              </p:cNvPr>
              <p:cNvCxnSpPr>
                <a:cxnSpLocks/>
                <a:stCxn id="60" idx="7"/>
                <a:endCxn id="62" idx="3"/>
              </p:cNvCxnSpPr>
              <p:nvPr/>
            </p:nvCxnSpPr>
            <p:spPr>
              <a:xfrm flipV="1">
                <a:off x="2094962" y="4496101"/>
                <a:ext cx="600459" cy="17372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BCE628EC-4D68-ED6C-D372-294E607950BD}"/>
                  </a:ext>
                </a:extLst>
              </p:cNvPr>
              <p:cNvCxnSpPr>
                <a:cxnSpLocks/>
                <a:stCxn id="62" idx="0"/>
                <a:endCxn id="63" idx="4"/>
              </p:cNvCxnSpPr>
              <p:nvPr/>
            </p:nvCxnSpPr>
            <p:spPr>
              <a:xfrm flipH="1" flipV="1">
                <a:off x="2349306" y="3429000"/>
                <a:ext cx="497990" cy="6922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0091207-7F37-864E-891D-5CB8F9ED4C8E}"/>
                  </a:ext>
                </a:extLst>
              </p:cNvPr>
              <p:cNvSpPr/>
              <p:nvPr/>
            </p:nvSpPr>
            <p:spPr>
              <a:xfrm>
                <a:off x="2999171" y="3175872"/>
                <a:ext cx="429566" cy="43914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727D759-EAF2-C8A4-11D0-77129F409EA6}"/>
                  </a:ext>
                </a:extLst>
              </p:cNvPr>
              <p:cNvCxnSpPr>
                <a:cxnSpLocks/>
                <a:stCxn id="69" idx="2"/>
                <a:endCxn id="63" idx="6"/>
              </p:cNvCxnSpPr>
              <p:nvPr/>
            </p:nvCxnSpPr>
            <p:spPr>
              <a:xfrm flipH="1" flipV="1">
                <a:off x="2564089" y="3209429"/>
                <a:ext cx="435082" cy="1860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7655426-202F-FC86-82AD-413D95A04964}"/>
                </a:ext>
              </a:extLst>
            </p:cNvPr>
            <p:cNvSpPr/>
            <p:nvPr/>
          </p:nvSpPr>
          <p:spPr>
            <a:xfrm>
              <a:off x="2096090" y="2821938"/>
              <a:ext cx="687395" cy="1306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28C327B-47F1-B4F5-0C31-D353F459A7FE}"/>
                </a:ext>
              </a:extLst>
            </p:cNvPr>
            <p:cNvSpPr/>
            <p:nvPr/>
          </p:nvSpPr>
          <p:spPr>
            <a:xfrm>
              <a:off x="3038826" y="3113263"/>
              <a:ext cx="687395" cy="1306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E49E1E9-159D-8774-2729-8F29FAECB7A9}"/>
                </a:ext>
              </a:extLst>
            </p:cNvPr>
            <p:cNvSpPr/>
            <p:nvPr/>
          </p:nvSpPr>
          <p:spPr>
            <a:xfrm>
              <a:off x="1144234" y="2549074"/>
              <a:ext cx="687395" cy="1306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5E8C430-C095-5F7C-D2D8-FE53D4208F4F}"/>
                </a:ext>
              </a:extLst>
            </p:cNvPr>
            <p:cNvSpPr/>
            <p:nvPr/>
          </p:nvSpPr>
          <p:spPr>
            <a:xfrm>
              <a:off x="838200" y="4097024"/>
              <a:ext cx="687395" cy="1306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CD35A23-6843-BF4F-D87E-C0F72B9BB3AA}"/>
                </a:ext>
              </a:extLst>
            </p:cNvPr>
            <p:cNvSpPr/>
            <p:nvPr/>
          </p:nvSpPr>
          <p:spPr>
            <a:xfrm>
              <a:off x="1181897" y="4832132"/>
              <a:ext cx="687395" cy="1306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D47E960-9A76-FEB0-34D4-E3F33B37517F}"/>
                </a:ext>
              </a:extLst>
            </p:cNvPr>
            <p:cNvSpPr/>
            <p:nvPr/>
          </p:nvSpPr>
          <p:spPr>
            <a:xfrm>
              <a:off x="2803591" y="4097024"/>
              <a:ext cx="687395" cy="1306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DEB0398E-F650-0357-2E0D-5BB9E8DAAE65}"/>
              </a:ext>
            </a:extLst>
          </p:cNvPr>
          <p:cNvSpPr txBox="1"/>
          <p:nvPr/>
        </p:nvSpPr>
        <p:spPr>
          <a:xfrm>
            <a:off x="5167546" y="2074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消息聚合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4F4668D-B343-0001-AB28-03B54D941A6F}"/>
              </a:ext>
            </a:extLst>
          </p:cNvPr>
          <p:cNvSpPr txBox="1"/>
          <p:nvPr/>
        </p:nvSpPr>
        <p:spPr>
          <a:xfrm>
            <a:off x="1591971" y="2074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消息传递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9829A114-450E-7DBE-5CF2-4C5B94C93DF2}"/>
              </a:ext>
            </a:extLst>
          </p:cNvPr>
          <p:cNvSpPr/>
          <p:nvPr/>
        </p:nvSpPr>
        <p:spPr>
          <a:xfrm>
            <a:off x="7079501" y="3418413"/>
            <a:ext cx="1163954" cy="305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EAB93BB-1C33-4232-7A02-92144C357A60}"/>
              </a:ext>
            </a:extLst>
          </p:cNvPr>
          <p:cNvSpPr txBox="1"/>
          <p:nvPr/>
        </p:nvSpPr>
        <p:spPr>
          <a:xfrm>
            <a:off x="8799536" y="20747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读出（</a:t>
            </a:r>
            <a:r>
              <a:rPr lang="en-US" altLang="zh-CN" dirty="0"/>
              <a:t>readout</a:t>
            </a:r>
            <a:r>
              <a:rPr lang="zh-CN" altLang="en-US" dirty="0"/>
              <a:t>）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32B5B21-A416-746B-9DFB-5E048A4EDC50}"/>
              </a:ext>
            </a:extLst>
          </p:cNvPr>
          <p:cNvSpPr/>
          <p:nvPr/>
        </p:nvSpPr>
        <p:spPr>
          <a:xfrm>
            <a:off x="7606446" y="3593812"/>
            <a:ext cx="3342723" cy="2086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isometricOffAxis1Left"/>
            <a:lightRig rig="threePt" dir="t"/>
          </a:scene3d>
          <a:sp3d extrusionH="184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左弧形 102">
            <a:extLst>
              <a:ext uri="{FF2B5EF4-FFF2-40B4-BE49-F238E27FC236}">
                <a16:creationId xmlns:a16="http://schemas.microsoft.com/office/drawing/2014/main" id="{253CB673-1212-A346-FA46-2BECD46CB751}"/>
              </a:ext>
            </a:extLst>
          </p:cNvPr>
          <p:cNvSpPr/>
          <p:nvPr/>
        </p:nvSpPr>
        <p:spPr>
          <a:xfrm rot="5400000">
            <a:off x="3748378" y="53445"/>
            <a:ext cx="369332" cy="3722334"/>
          </a:xfrm>
          <a:prstGeom prst="curvedRightArrow">
            <a:avLst>
              <a:gd name="adj1" fmla="val 25000"/>
              <a:gd name="adj2" fmla="val 112391"/>
              <a:gd name="adj3" fmla="val 42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箭头: 左弧形 103">
            <a:extLst>
              <a:ext uri="{FF2B5EF4-FFF2-40B4-BE49-F238E27FC236}">
                <a16:creationId xmlns:a16="http://schemas.microsoft.com/office/drawing/2014/main" id="{E09CED31-8E49-F5EC-14AF-E5BCEF0B4E32}"/>
              </a:ext>
            </a:extLst>
          </p:cNvPr>
          <p:cNvSpPr/>
          <p:nvPr/>
        </p:nvSpPr>
        <p:spPr>
          <a:xfrm rot="16200000">
            <a:off x="3898144" y="3115418"/>
            <a:ext cx="369332" cy="3722334"/>
          </a:xfrm>
          <a:prstGeom prst="curvedRightArrow">
            <a:avLst>
              <a:gd name="adj1" fmla="val 25000"/>
              <a:gd name="adj2" fmla="val 112391"/>
              <a:gd name="adj3" fmla="val 42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2907881-6DE3-EBB4-250F-139AE04998CF}"/>
              </a:ext>
            </a:extLst>
          </p:cNvPr>
          <p:cNvSpPr txBox="1"/>
          <p:nvPr/>
        </p:nvSpPr>
        <p:spPr>
          <a:xfrm>
            <a:off x="3379046" y="5272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重复多次</a:t>
            </a:r>
          </a:p>
        </p:txBody>
      </p:sp>
    </p:spTree>
    <p:extLst>
      <p:ext uri="{BB962C8B-B14F-4D97-AF65-F5344CB8AC3E}">
        <p14:creationId xmlns:p14="http://schemas.microsoft.com/office/powerpoint/2010/main" val="33387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>
            <a:extLst>
              <a:ext uri="{FF2B5EF4-FFF2-40B4-BE49-F238E27FC236}">
                <a16:creationId xmlns:a16="http://schemas.microsoft.com/office/drawing/2014/main" id="{397E0A73-EF51-0FA4-F939-ACFE31B83D37}"/>
              </a:ext>
            </a:extLst>
          </p:cNvPr>
          <p:cNvSpPr/>
          <p:nvPr/>
        </p:nvSpPr>
        <p:spPr>
          <a:xfrm>
            <a:off x="3144793" y="2279257"/>
            <a:ext cx="249986" cy="266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 framework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D0D86DF-B80D-5B2C-2527-8B799963BBC8}"/>
              </a:ext>
            </a:extLst>
          </p:cNvPr>
          <p:cNvGrpSpPr/>
          <p:nvPr/>
        </p:nvGrpSpPr>
        <p:grpSpPr>
          <a:xfrm>
            <a:off x="668430" y="2367313"/>
            <a:ext cx="2088625" cy="2478683"/>
            <a:chOff x="838200" y="2549074"/>
            <a:chExt cx="2888021" cy="249721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4E55E19-6AEA-FC03-D3DB-877183800D38}"/>
                </a:ext>
              </a:extLst>
            </p:cNvPr>
            <p:cNvGrpSpPr/>
            <p:nvPr/>
          </p:nvGrpSpPr>
          <p:grpSpPr>
            <a:xfrm>
              <a:off x="1525595" y="2836945"/>
              <a:ext cx="1873952" cy="2209344"/>
              <a:chOff x="1298738" y="2736731"/>
              <a:chExt cx="2129999" cy="2307926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CC6A5778-8BFA-AFF3-2603-B3F0F7B0CD42}"/>
                  </a:ext>
                </a:extLst>
              </p:cNvPr>
              <p:cNvSpPr/>
              <p:nvPr/>
            </p:nvSpPr>
            <p:spPr>
              <a:xfrm>
                <a:off x="1373524" y="2736731"/>
                <a:ext cx="429566" cy="439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39C3CB3-8336-54CC-47E9-31C06C8B0007}"/>
                  </a:ext>
                </a:extLst>
              </p:cNvPr>
              <p:cNvSpPr/>
              <p:nvPr/>
            </p:nvSpPr>
            <p:spPr>
              <a:xfrm>
                <a:off x="1728304" y="4605515"/>
                <a:ext cx="429566" cy="4391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DCBBF2A7-24B1-C46F-9353-790956765A40}"/>
                  </a:ext>
                </a:extLst>
              </p:cNvPr>
              <p:cNvSpPr/>
              <p:nvPr/>
            </p:nvSpPr>
            <p:spPr>
              <a:xfrm>
                <a:off x="1298738" y="3682128"/>
                <a:ext cx="429566" cy="43914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E8B74925-B842-CFA9-697D-7BAA926EFE73}"/>
                  </a:ext>
                </a:extLst>
              </p:cNvPr>
              <p:cNvSpPr/>
              <p:nvPr/>
            </p:nvSpPr>
            <p:spPr>
              <a:xfrm>
                <a:off x="2632513" y="4121270"/>
                <a:ext cx="429566" cy="439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420DF68E-675F-B9CE-8A83-69A018574783}"/>
                  </a:ext>
                </a:extLst>
              </p:cNvPr>
              <p:cNvSpPr/>
              <p:nvPr/>
            </p:nvSpPr>
            <p:spPr>
              <a:xfrm>
                <a:off x="2134523" y="2989858"/>
                <a:ext cx="429566" cy="43914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C78A69EE-28EB-2A5B-1213-6EBC2EEA561C}"/>
                  </a:ext>
                </a:extLst>
              </p:cNvPr>
              <p:cNvCxnSpPr>
                <a:cxnSpLocks/>
                <a:stCxn id="74" idx="4"/>
                <a:endCxn id="76" idx="0"/>
              </p:cNvCxnSpPr>
              <p:nvPr/>
            </p:nvCxnSpPr>
            <p:spPr>
              <a:xfrm flipH="1">
                <a:off x="1513521" y="3175873"/>
                <a:ext cx="74786" cy="506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C03DAAF4-8494-BD5C-939F-1A0719BD063E}"/>
                  </a:ext>
                </a:extLst>
              </p:cNvPr>
              <p:cNvCxnSpPr>
                <a:cxnSpLocks/>
                <a:stCxn id="76" idx="7"/>
                <a:endCxn id="78" idx="3"/>
              </p:cNvCxnSpPr>
              <p:nvPr/>
            </p:nvCxnSpPr>
            <p:spPr>
              <a:xfrm flipV="1">
                <a:off x="1665396" y="3364689"/>
                <a:ext cx="532035" cy="38175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667A204-EFA1-9325-3CB1-B19E29CA1F60}"/>
                  </a:ext>
                </a:extLst>
              </p:cNvPr>
              <p:cNvCxnSpPr>
                <a:cxnSpLocks/>
                <a:stCxn id="77" idx="2"/>
                <a:endCxn id="76" idx="5"/>
              </p:cNvCxnSpPr>
              <p:nvPr/>
            </p:nvCxnSpPr>
            <p:spPr>
              <a:xfrm flipH="1" flipV="1">
                <a:off x="1665396" y="4056959"/>
                <a:ext cx="967117" cy="28388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FD2996D3-0683-2AFF-2CD0-2EF8C4A6DC9D}"/>
                  </a:ext>
                </a:extLst>
              </p:cNvPr>
              <p:cNvCxnSpPr>
                <a:cxnSpLocks/>
                <a:stCxn id="75" idx="7"/>
                <a:endCxn id="77" idx="3"/>
              </p:cNvCxnSpPr>
              <p:nvPr/>
            </p:nvCxnSpPr>
            <p:spPr>
              <a:xfrm flipV="1">
                <a:off x="2094962" y="4496101"/>
                <a:ext cx="600459" cy="17372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2E13C026-72D6-1AAB-765A-D708D1B786FB}"/>
                  </a:ext>
                </a:extLst>
              </p:cNvPr>
              <p:cNvCxnSpPr>
                <a:cxnSpLocks/>
                <a:stCxn id="77" idx="0"/>
                <a:endCxn id="78" idx="4"/>
              </p:cNvCxnSpPr>
              <p:nvPr/>
            </p:nvCxnSpPr>
            <p:spPr>
              <a:xfrm flipH="1" flipV="1">
                <a:off x="2349306" y="3429000"/>
                <a:ext cx="497990" cy="6922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3F9272EA-0D75-1704-E103-EC3C0836038F}"/>
                  </a:ext>
                </a:extLst>
              </p:cNvPr>
              <p:cNvSpPr/>
              <p:nvPr/>
            </p:nvSpPr>
            <p:spPr>
              <a:xfrm>
                <a:off x="2999171" y="3175872"/>
                <a:ext cx="429566" cy="43914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71ED0037-CD75-2A41-58E6-D847BC912043}"/>
                  </a:ext>
                </a:extLst>
              </p:cNvPr>
              <p:cNvCxnSpPr>
                <a:cxnSpLocks/>
                <a:stCxn id="84" idx="2"/>
                <a:endCxn id="78" idx="6"/>
              </p:cNvCxnSpPr>
              <p:nvPr/>
            </p:nvCxnSpPr>
            <p:spPr>
              <a:xfrm flipH="1" flipV="1">
                <a:off x="2564089" y="3209429"/>
                <a:ext cx="435082" cy="1860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09F4EA-1A82-F619-49F3-FE540E9E200C}"/>
                </a:ext>
              </a:extLst>
            </p:cNvPr>
            <p:cNvSpPr/>
            <p:nvPr/>
          </p:nvSpPr>
          <p:spPr>
            <a:xfrm>
              <a:off x="2096090" y="2821938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268ECE6-88E0-DA00-5D2D-F8E7E0BBD0BD}"/>
                </a:ext>
              </a:extLst>
            </p:cNvPr>
            <p:cNvSpPr/>
            <p:nvPr/>
          </p:nvSpPr>
          <p:spPr>
            <a:xfrm>
              <a:off x="3038826" y="3113263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701FCC9-B3C0-33FB-3711-8A0302FA8E32}"/>
                </a:ext>
              </a:extLst>
            </p:cNvPr>
            <p:cNvSpPr/>
            <p:nvPr/>
          </p:nvSpPr>
          <p:spPr>
            <a:xfrm>
              <a:off x="1144234" y="2549074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738AA23-9910-A4AA-026A-D59E92874BF3}"/>
                </a:ext>
              </a:extLst>
            </p:cNvPr>
            <p:cNvSpPr/>
            <p:nvPr/>
          </p:nvSpPr>
          <p:spPr>
            <a:xfrm>
              <a:off x="838200" y="4097024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B97466F-82A1-CD3F-2CEF-6EDF41EA2F5E}"/>
                </a:ext>
              </a:extLst>
            </p:cNvPr>
            <p:cNvSpPr/>
            <p:nvPr/>
          </p:nvSpPr>
          <p:spPr>
            <a:xfrm>
              <a:off x="1181897" y="4832132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6236D3E-4672-AD21-4B3B-C464C49D2DE3}"/>
                </a:ext>
              </a:extLst>
            </p:cNvPr>
            <p:cNvSpPr/>
            <p:nvPr/>
          </p:nvSpPr>
          <p:spPr>
            <a:xfrm>
              <a:off x="2803591" y="4097024"/>
              <a:ext cx="687395" cy="130638"/>
            </a:xfrm>
            <a:prstGeom prst="rect">
              <a:avLst/>
            </a:prstGeom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5E3429F-EB2A-BB97-51FB-F40888598038}"/>
              </a:ext>
            </a:extLst>
          </p:cNvPr>
          <p:cNvGrpSpPr/>
          <p:nvPr/>
        </p:nvGrpSpPr>
        <p:grpSpPr>
          <a:xfrm>
            <a:off x="3628574" y="2432147"/>
            <a:ext cx="2088625" cy="2478683"/>
            <a:chOff x="838200" y="2549074"/>
            <a:chExt cx="2888021" cy="249721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FC22607-9A90-E12E-A583-02335DBA0CFF}"/>
                </a:ext>
              </a:extLst>
            </p:cNvPr>
            <p:cNvGrpSpPr/>
            <p:nvPr/>
          </p:nvGrpSpPr>
          <p:grpSpPr>
            <a:xfrm>
              <a:off x="1525595" y="2836945"/>
              <a:ext cx="1873952" cy="2209344"/>
              <a:chOff x="1298738" y="2736731"/>
              <a:chExt cx="2129999" cy="2307926"/>
            </a:xfrm>
          </p:grpSpPr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0E394FE7-757D-2E2C-4727-D52D1662810B}"/>
                  </a:ext>
                </a:extLst>
              </p:cNvPr>
              <p:cNvSpPr/>
              <p:nvPr/>
            </p:nvSpPr>
            <p:spPr>
              <a:xfrm>
                <a:off x="1373524" y="2736731"/>
                <a:ext cx="429566" cy="439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BADF78B9-660A-42A0-68BD-CD5DF196ED7D}"/>
                  </a:ext>
                </a:extLst>
              </p:cNvPr>
              <p:cNvSpPr/>
              <p:nvPr/>
            </p:nvSpPr>
            <p:spPr>
              <a:xfrm>
                <a:off x="1728304" y="4605515"/>
                <a:ext cx="429566" cy="4391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D7A5D82-FD29-6A78-0B80-B9A6ADE500BE}"/>
                  </a:ext>
                </a:extLst>
              </p:cNvPr>
              <p:cNvSpPr/>
              <p:nvPr/>
            </p:nvSpPr>
            <p:spPr>
              <a:xfrm>
                <a:off x="1298738" y="3682128"/>
                <a:ext cx="429566" cy="43914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8F6BA516-BE39-15F5-DA87-23A8CF2938E0}"/>
                  </a:ext>
                </a:extLst>
              </p:cNvPr>
              <p:cNvSpPr/>
              <p:nvPr/>
            </p:nvSpPr>
            <p:spPr>
              <a:xfrm>
                <a:off x="2632513" y="4121270"/>
                <a:ext cx="429566" cy="439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C4552DA4-FD03-F2E2-A4BB-5C833EA28E9F}"/>
                  </a:ext>
                </a:extLst>
              </p:cNvPr>
              <p:cNvSpPr/>
              <p:nvPr/>
            </p:nvSpPr>
            <p:spPr>
              <a:xfrm>
                <a:off x="2134523" y="2989858"/>
                <a:ext cx="429566" cy="43914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B1AA0225-CC76-DC14-BB69-87CB3E5E76CA}"/>
                  </a:ext>
                </a:extLst>
              </p:cNvPr>
              <p:cNvCxnSpPr>
                <a:cxnSpLocks/>
                <a:stCxn id="99" idx="4"/>
                <a:endCxn id="101" idx="0"/>
              </p:cNvCxnSpPr>
              <p:nvPr/>
            </p:nvCxnSpPr>
            <p:spPr>
              <a:xfrm flipH="1">
                <a:off x="1513521" y="3175873"/>
                <a:ext cx="74786" cy="506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7A80AD5-19C4-06E0-06B1-1C15374449B8}"/>
                  </a:ext>
                </a:extLst>
              </p:cNvPr>
              <p:cNvCxnSpPr>
                <a:cxnSpLocks/>
                <a:stCxn id="101" idx="7"/>
                <a:endCxn id="107" idx="3"/>
              </p:cNvCxnSpPr>
              <p:nvPr/>
            </p:nvCxnSpPr>
            <p:spPr>
              <a:xfrm flipV="1">
                <a:off x="1665396" y="3364689"/>
                <a:ext cx="532035" cy="38175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63862829-9A75-CDC9-F2B0-ECB90066453C}"/>
                  </a:ext>
                </a:extLst>
              </p:cNvPr>
              <p:cNvCxnSpPr>
                <a:cxnSpLocks/>
                <a:stCxn id="105" idx="2"/>
                <a:endCxn id="101" idx="5"/>
              </p:cNvCxnSpPr>
              <p:nvPr/>
            </p:nvCxnSpPr>
            <p:spPr>
              <a:xfrm flipH="1" flipV="1">
                <a:off x="1665396" y="4056959"/>
                <a:ext cx="967117" cy="28388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B6BF8096-EE17-574F-F709-85DB6119B8DD}"/>
                  </a:ext>
                </a:extLst>
              </p:cNvPr>
              <p:cNvCxnSpPr>
                <a:cxnSpLocks/>
                <a:stCxn id="100" idx="7"/>
                <a:endCxn id="105" idx="3"/>
              </p:cNvCxnSpPr>
              <p:nvPr/>
            </p:nvCxnSpPr>
            <p:spPr>
              <a:xfrm flipV="1">
                <a:off x="2094962" y="4496101"/>
                <a:ext cx="600459" cy="17372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4439A483-B929-6144-02FC-3532F4AEA48E}"/>
                  </a:ext>
                </a:extLst>
              </p:cNvPr>
              <p:cNvCxnSpPr>
                <a:cxnSpLocks/>
                <a:stCxn id="105" idx="0"/>
                <a:endCxn id="107" idx="4"/>
              </p:cNvCxnSpPr>
              <p:nvPr/>
            </p:nvCxnSpPr>
            <p:spPr>
              <a:xfrm flipH="1" flipV="1">
                <a:off x="2349306" y="3429000"/>
                <a:ext cx="497990" cy="6922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D12E2407-05BD-3049-873C-C0F11EE402C4}"/>
                  </a:ext>
                </a:extLst>
              </p:cNvPr>
              <p:cNvSpPr/>
              <p:nvPr/>
            </p:nvSpPr>
            <p:spPr>
              <a:xfrm>
                <a:off x="2999171" y="3175872"/>
                <a:ext cx="429566" cy="43914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3D001D18-09A4-03BD-8B8A-1406BF0B554E}"/>
                  </a:ext>
                </a:extLst>
              </p:cNvPr>
              <p:cNvCxnSpPr>
                <a:cxnSpLocks/>
                <a:stCxn id="113" idx="2"/>
                <a:endCxn id="107" idx="6"/>
              </p:cNvCxnSpPr>
              <p:nvPr/>
            </p:nvCxnSpPr>
            <p:spPr>
              <a:xfrm flipH="1" flipV="1">
                <a:off x="2564089" y="3209429"/>
                <a:ext cx="435082" cy="1860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46EBFBE-F316-687B-2781-11937DBD91E4}"/>
                </a:ext>
              </a:extLst>
            </p:cNvPr>
            <p:cNvSpPr/>
            <p:nvPr/>
          </p:nvSpPr>
          <p:spPr>
            <a:xfrm>
              <a:off x="2096090" y="2821938"/>
              <a:ext cx="687395" cy="1306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ED358FD-9DA7-53E4-21B2-DBB012C89F8C}"/>
                </a:ext>
              </a:extLst>
            </p:cNvPr>
            <p:cNvSpPr/>
            <p:nvPr/>
          </p:nvSpPr>
          <p:spPr>
            <a:xfrm>
              <a:off x="3038826" y="3113263"/>
              <a:ext cx="687395" cy="1306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02C5A30-B88D-79AE-5001-A64E21EF294B}"/>
                </a:ext>
              </a:extLst>
            </p:cNvPr>
            <p:cNvSpPr/>
            <p:nvPr/>
          </p:nvSpPr>
          <p:spPr>
            <a:xfrm>
              <a:off x="1144234" y="2549074"/>
              <a:ext cx="687395" cy="1306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3C57BC6-E9BC-5FD8-9D80-AFA55F2F9AA4}"/>
                </a:ext>
              </a:extLst>
            </p:cNvPr>
            <p:cNvSpPr/>
            <p:nvPr/>
          </p:nvSpPr>
          <p:spPr>
            <a:xfrm>
              <a:off x="838200" y="4097024"/>
              <a:ext cx="687395" cy="1306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D949B7F-3C46-0639-5FB8-FCC08379E8F8}"/>
                </a:ext>
              </a:extLst>
            </p:cNvPr>
            <p:cNvSpPr/>
            <p:nvPr/>
          </p:nvSpPr>
          <p:spPr>
            <a:xfrm>
              <a:off x="1181897" y="4832132"/>
              <a:ext cx="687395" cy="1306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11080E5-CB14-9BDD-D41E-532AD91ED309}"/>
                </a:ext>
              </a:extLst>
            </p:cNvPr>
            <p:cNvSpPr/>
            <p:nvPr/>
          </p:nvSpPr>
          <p:spPr>
            <a:xfrm>
              <a:off x="2803591" y="4097024"/>
              <a:ext cx="687395" cy="1306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80B44C2-6F10-1AC9-7DD8-8929163E6BB1}"/>
              </a:ext>
            </a:extLst>
          </p:cNvPr>
          <p:cNvGrpSpPr/>
          <p:nvPr/>
        </p:nvGrpSpPr>
        <p:grpSpPr>
          <a:xfrm>
            <a:off x="6730083" y="2373112"/>
            <a:ext cx="2088625" cy="2478683"/>
            <a:chOff x="838200" y="2549074"/>
            <a:chExt cx="2888021" cy="249721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B827357-901E-D0CC-37DB-AC1D719ADB1B}"/>
                </a:ext>
              </a:extLst>
            </p:cNvPr>
            <p:cNvGrpSpPr/>
            <p:nvPr/>
          </p:nvGrpSpPr>
          <p:grpSpPr>
            <a:xfrm>
              <a:off x="1525595" y="2836945"/>
              <a:ext cx="1873952" cy="2209344"/>
              <a:chOff x="1298738" y="2736731"/>
              <a:chExt cx="2129999" cy="2307926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DD519071-E373-AE1B-D356-B11B24E64CF4}"/>
                  </a:ext>
                </a:extLst>
              </p:cNvPr>
              <p:cNvSpPr/>
              <p:nvPr/>
            </p:nvSpPr>
            <p:spPr>
              <a:xfrm>
                <a:off x="1373524" y="2736731"/>
                <a:ext cx="429566" cy="439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172B1C9F-9E1F-5559-304F-5A9F50701042}"/>
                  </a:ext>
                </a:extLst>
              </p:cNvPr>
              <p:cNvSpPr/>
              <p:nvPr/>
            </p:nvSpPr>
            <p:spPr>
              <a:xfrm>
                <a:off x="1728304" y="4605515"/>
                <a:ext cx="429566" cy="4391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3D531052-A7A8-FFF6-D3A1-45ECBCF89D5C}"/>
                  </a:ext>
                </a:extLst>
              </p:cNvPr>
              <p:cNvSpPr/>
              <p:nvPr/>
            </p:nvSpPr>
            <p:spPr>
              <a:xfrm>
                <a:off x="1298738" y="3682128"/>
                <a:ext cx="429566" cy="43914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0A2F4730-6AC6-7DE9-20B7-BBCFC5F0A13F}"/>
                  </a:ext>
                </a:extLst>
              </p:cNvPr>
              <p:cNvSpPr/>
              <p:nvPr/>
            </p:nvSpPr>
            <p:spPr>
              <a:xfrm>
                <a:off x="2632513" y="4121270"/>
                <a:ext cx="429566" cy="439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32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93BA3E7A-A179-FE63-F64D-4A2BDF836B66}"/>
                  </a:ext>
                </a:extLst>
              </p:cNvPr>
              <p:cNvSpPr/>
              <p:nvPr/>
            </p:nvSpPr>
            <p:spPr>
              <a:xfrm>
                <a:off x="2134523" y="2989858"/>
                <a:ext cx="429566" cy="43914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FF95D700-5854-4D9D-9DCA-4B5CB002EC56}"/>
                  </a:ext>
                </a:extLst>
              </p:cNvPr>
              <p:cNvCxnSpPr>
                <a:cxnSpLocks/>
                <a:stCxn id="123" idx="4"/>
                <a:endCxn id="125" idx="0"/>
              </p:cNvCxnSpPr>
              <p:nvPr/>
            </p:nvCxnSpPr>
            <p:spPr>
              <a:xfrm flipH="1">
                <a:off x="1513521" y="3175873"/>
                <a:ext cx="74786" cy="5062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2F3FBB7D-6161-2DBC-58A8-775D7445D90A}"/>
                  </a:ext>
                </a:extLst>
              </p:cNvPr>
              <p:cNvCxnSpPr>
                <a:cxnSpLocks/>
                <a:stCxn id="125" idx="7"/>
                <a:endCxn id="127" idx="3"/>
              </p:cNvCxnSpPr>
              <p:nvPr/>
            </p:nvCxnSpPr>
            <p:spPr>
              <a:xfrm flipV="1">
                <a:off x="1665396" y="3364689"/>
                <a:ext cx="532035" cy="38175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EBA41413-E262-9A5A-2DAA-EF5378AEAADA}"/>
                  </a:ext>
                </a:extLst>
              </p:cNvPr>
              <p:cNvCxnSpPr>
                <a:cxnSpLocks/>
                <a:stCxn id="126" idx="2"/>
                <a:endCxn id="125" idx="5"/>
              </p:cNvCxnSpPr>
              <p:nvPr/>
            </p:nvCxnSpPr>
            <p:spPr>
              <a:xfrm flipH="1" flipV="1">
                <a:off x="1665396" y="4056959"/>
                <a:ext cx="967117" cy="28388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36702257-CADB-1A87-9B28-663E7CAA7945}"/>
                  </a:ext>
                </a:extLst>
              </p:cNvPr>
              <p:cNvCxnSpPr>
                <a:cxnSpLocks/>
                <a:stCxn id="124" idx="7"/>
                <a:endCxn id="126" idx="3"/>
              </p:cNvCxnSpPr>
              <p:nvPr/>
            </p:nvCxnSpPr>
            <p:spPr>
              <a:xfrm flipV="1">
                <a:off x="2094962" y="4496101"/>
                <a:ext cx="600459" cy="17372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48197254-28BC-1D0E-227C-080A3B4BEA93}"/>
                  </a:ext>
                </a:extLst>
              </p:cNvPr>
              <p:cNvCxnSpPr>
                <a:cxnSpLocks/>
                <a:stCxn id="126" idx="0"/>
                <a:endCxn id="127" idx="4"/>
              </p:cNvCxnSpPr>
              <p:nvPr/>
            </p:nvCxnSpPr>
            <p:spPr>
              <a:xfrm flipH="1" flipV="1">
                <a:off x="2349306" y="3429000"/>
                <a:ext cx="497990" cy="6922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B910135E-3553-51EB-1F4D-39DBF40B0A93}"/>
                  </a:ext>
                </a:extLst>
              </p:cNvPr>
              <p:cNvSpPr/>
              <p:nvPr/>
            </p:nvSpPr>
            <p:spPr>
              <a:xfrm>
                <a:off x="2999171" y="3175872"/>
                <a:ext cx="429566" cy="43914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2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387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7C31FB85-E087-1F96-E17F-3067ACE046D6}"/>
                  </a:ext>
                </a:extLst>
              </p:cNvPr>
              <p:cNvCxnSpPr>
                <a:cxnSpLocks/>
                <a:stCxn id="133" idx="2"/>
                <a:endCxn id="127" idx="6"/>
              </p:cNvCxnSpPr>
              <p:nvPr/>
            </p:nvCxnSpPr>
            <p:spPr>
              <a:xfrm flipH="1" flipV="1">
                <a:off x="2564089" y="3209429"/>
                <a:ext cx="435082" cy="18601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C842D0B-BC3A-DEC7-22C1-A0174D59090C}"/>
                </a:ext>
              </a:extLst>
            </p:cNvPr>
            <p:cNvSpPr/>
            <p:nvPr/>
          </p:nvSpPr>
          <p:spPr>
            <a:xfrm>
              <a:off x="2096090" y="2821938"/>
              <a:ext cx="687395" cy="1306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794404B-EF58-512B-BB23-CE090D8D0901}"/>
                </a:ext>
              </a:extLst>
            </p:cNvPr>
            <p:cNvSpPr/>
            <p:nvPr/>
          </p:nvSpPr>
          <p:spPr>
            <a:xfrm>
              <a:off x="3038826" y="3113263"/>
              <a:ext cx="687395" cy="1306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EAE84B7-CC7B-4E7D-1246-927443690AEE}"/>
                </a:ext>
              </a:extLst>
            </p:cNvPr>
            <p:cNvSpPr/>
            <p:nvPr/>
          </p:nvSpPr>
          <p:spPr>
            <a:xfrm>
              <a:off x="1144234" y="2549074"/>
              <a:ext cx="687395" cy="1306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BFC8C12-6117-3BBA-07C6-550897B8A951}"/>
                </a:ext>
              </a:extLst>
            </p:cNvPr>
            <p:cNvSpPr/>
            <p:nvPr/>
          </p:nvSpPr>
          <p:spPr>
            <a:xfrm>
              <a:off x="838200" y="4097024"/>
              <a:ext cx="687395" cy="1306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D7A3E02-80C7-7064-F842-16D6A808F76A}"/>
                </a:ext>
              </a:extLst>
            </p:cNvPr>
            <p:cNvSpPr/>
            <p:nvPr/>
          </p:nvSpPr>
          <p:spPr>
            <a:xfrm>
              <a:off x="1181897" y="4832132"/>
              <a:ext cx="687395" cy="1306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AC6118-F31E-338B-8C49-A9AD314DE7DE}"/>
                </a:ext>
              </a:extLst>
            </p:cNvPr>
            <p:cNvSpPr/>
            <p:nvPr/>
          </p:nvSpPr>
          <p:spPr>
            <a:xfrm>
              <a:off x="2803591" y="4097024"/>
              <a:ext cx="687395" cy="1306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isometricOffAxis1Left"/>
              <a:lightRig rig="threePt" dir="t"/>
            </a:scene3d>
            <a:sp3d extrusionH="184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7" name="矩形 136">
            <a:extLst>
              <a:ext uri="{FF2B5EF4-FFF2-40B4-BE49-F238E27FC236}">
                <a16:creationId xmlns:a16="http://schemas.microsoft.com/office/drawing/2014/main" id="{BE36276F-A152-EB02-C533-33A6F69B4EC2}"/>
              </a:ext>
            </a:extLst>
          </p:cNvPr>
          <p:cNvSpPr/>
          <p:nvPr/>
        </p:nvSpPr>
        <p:spPr>
          <a:xfrm>
            <a:off x="6207550" y="2279257"/>
            <a:ext cx="249986" cy="266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07B0CA3-C64E-D1FF-A9D2-3F9E608C026F}"/>
              </a:ext>
            </a:extLst>
          </p:cNvPr>
          <p:cNvCxnSpPr>
            <a:cxnSpLocks/>
          </p:cNvCxnSpPr>
          <p:nvPr/>
        </p:nvCxnSpPr>
        <p:spPr>
          <a:xfrm flipV="1">
            <a:off x="2833919" y="3561995"/>
            <a:ext cx="915224" cy="22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502D87A-75E9-559F-949C-1C9AC34DA86E}"/>
              </a:ext>
            </a:extLst>
          </p:cNvPr>
          <p:cNvCxnSpPr>
            <a:cxnSpLocks/>
          </p:cNvCxnSpPr>
          <p:nvPr/>
        </p:nvCxnSpPr>
        <p:spPr>
          <a:xfrm flipV="1">
            <a:off x="5852618" y="3545896"/>
            <a:ext cx="915224" cy="22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EFCCFD08-71FD-2EEC-7F9A-1A78E7F03675}"/>
              </a:ext>
            </a:extLst>
          </p:cNvPr>
          <p:cNvCxnSpPr>
            <a:cxnSpLocks/>
            <a:endCxn id="142" idx="1"/>
          </p:cNvCxnSpPr>
          <p:nvPr/>
        </p:nvCxnSpPr>
        <p:spPr>
          <a:xfrm flipV="1">
            <a:off x="8905691" y="2561816"/>
            <a:ext cx="841170" cy="8340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1EDF5FA-32E1-6C41-7D2A-B3FBD9B4F129}"/>
              </a:ext>
            </a:extLst>
          </p:cNvPr>
          <p:cNvSpPr txBox="1"/>
          <p:nvPr/>
        </p:nvSpPr>
        <p:spPr>
          <a:xfrm>
            <a:off x="9746861" y="2377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节点分类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7AA3AB4-26AF-8DC7-BADC-23858A1BC9AF}"/>
              </a:ext>
            </a:extLst>
          </p:cNvPr>
          <p:cNvCxnSpPr>
            <a:cxnSpLocks/>
          </p:cNvCxnSpPr>
          <p:nvPr/>
        </p:nvCxnSpPr>
        <p:spPr>
          <a:xfrm>
            <a:off x="8904394" y="3978236"/>
            <a:ext cx="487760" cy="3465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245B750-EB48-D4FD-131B-9D8905AE81F6}"/>
              </a:ext>
            </a:extLst>
          </p:cNvPr>
          <p:cNvSpPr txBox="1"/>
          <p:nvPr/>
        </p:nvSpPr>
        <p:spPr>
          <a:xfrm>
            <a:off x="11094494" y="4305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图分类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6CEF10C-F1C7-F78F-8661-FD4277564F6C}"/>
              </a:ext>
            </a:extLst>
          </p:cNvPr>
          <p:cNvSpPr/>
          <p:nvPr/>
        </p:nvSpPr>
        <p:spPr>
          <a:xfrm>
            <a:off x="9148274" y="4346197"/>
            <a:ext cx="1352400" cy="16507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isometricOffAxis1Left"/>
            <a:lightRig rig="threePt" dir="t"/>
          </a:scene3d>
          <a:sp3d extrusionH="184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EFBB33C-D56A-E906-4958-CC815A50A3BA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10369550" y="4489838"/>
            <a:ext cx="724944" cy="428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39B5EBD-1DB6-FF7F-D5CD-2E95DD04BF0F}"/>
              </a:ext>
            </a:extLst>
          </p:cNvPr>
          <p:cNvSpPr txBox="1"/>
          <p:nvPr/>
        </p:nvSpPr>
        <p:spPr>
          <a:xfrm>
            <a:off x="9148274" y="4578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readout</a:t>
            </a:r>
            <a:endParaRPr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61490C7-1596-5958-BF94-606875B7DF7B}"/>
              </a:ext>
            </a:extLst>
          </p:cNvPr>
          <p:cNvSpPr txBox="1"/>
          <p:nvPr/>
        </p:nvSpPr>
        <p:spPr>
          <a:xfrm>
            <a:off x="2615253" y="52011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GraphConv1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31E989C-F6FB-6C97-C53F-9B56037CA3B1}"/>
              </a:ext>
            </a:extLst>
          </p:cNvPr>
          <p:cNvSpPr txBox="1"/>
          <p:nvPr/>
        </p:nvSpPr>
        <p:spPr>
          <a:xfrm>
            <a:off x="5643893" y="52011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GraphConv2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78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D5C59CD-05EF-F8FC-5034-C48CCB958840}"/>
              </a:ext>
            </a:extLst>
          </p:cNvPr>
          <p:cNvSpPr/>
          <p:nvPr/>
        </p:nvSpPr>
        <p:spPr>
          <a:xfrm>
            <a:off x="3477491" y="1357745"/>
            <a:ext cx="3865110" cy="54032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is a simplest GNN implemented?</a:t>
            </a:r>
            <a:endParaRPr lang="zh-CN" altLang="en-US" dirty="0"/>
          </a:p>
        </p:txBody>
      </p:sp>
      <p:graphicFrame>
        <p:nvGraphicFramePr>
          <p:cNvPr id="47" name="表格 47">
            <a:extLst>
              <a:ext uri="{FF2B5EF4-FFF2-40B4-BE49-F238E27FC236}">
                <a16:creationId xmlns:a16="http://schemas.microsoft.com/office/drawing/2014/main" id="{6844C0D1-20C9-1298-D92B-3EF0AF4B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7182"/>
              </p:ext>
            </p:extLst>
          </p:nvPr>
        </p:nvGraphicFramePr>
        <p:xfrm>
          <a:off x="4010502" y="1830947"/>
          <a:ext cx="2209450" cy="2229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2792936455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2101878946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177233058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1204590870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318353654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2443353375"/>
                    </a:ext>
                  </a:extLst>
                </a:gridCol>
              </a:tblGrid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21460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74934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53536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66863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8301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63102"/>
                  </a:ext>
                </a:extLst>
              </a:tr>
            </a:tbl>
          </a:graphicData>
        </a:graphic>
      </p:graphicFrame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A1C7AE-C072-DB8F-92B6-CB83FC13A117}"/>
              </a:ext>
            </a:extLst>
          </p:cNvPr>
          <p:cNvGrpSpPr/>
          <p:nvPr/>
        </p:nvGrpSpPr>
        <p:grpSpPr>
          <a:xfrm>
            <a:off x="83815" y="2420975"/>
            <a:ext cx="3051541" cy="2545785"/>
            <a:chOff x="716730" y="1844991"/>
            <a:chExt cx="2790723" cy="2161383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D6C7F963-86D1-FB5A-B325-B635FC8D2624}"/>
                </a:ext>
              </a:extLst>
            </p:cNvPr>
            <p:cNvGrpSpPr/>
            <p:nvPr/>
          </p:nvGrpSpPr>
          <p:grpSpPr>
            <a:xfrm>
              <a:off x="981742" y="1844991"/>
              <a:ext cx="2525711" cy="2161383"/>
              <a:chOff x="981742" y="1844991"/>
              <a:chExt cx="2525711" cy="216138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E490256-B52C-6FCE-E159-B321B1CF4A62}"/>
                  </a:ext>
                </a:extLst>
              </p:cNvPr>
              <p:cNvGrpSpPr/>
              <p:nvPr/>
            </p:nvGrpSpPr>
            <p:grpSpPr>
              <a:xfrm>
                <a:off x="1338581" y="1844991"/>
                <a:ext cx="1782196" cy="2149795"/>
                <a:chOff x="1379289" y="2243047"/>
                <a:chExt cx="2155288" cy="2666139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613682B9-A526-DE53-406F-DED5B492890A}"/>
                    </a:ext>
                  </a:extLst>
                </p:cNvPr>
                <p:cNvGrpSpPr/>
                <p:nvPr/>
              </p:nvGrpSpPr>
              <p:grpSpPr>
                <a:xfrm>
                  <a:off x="1660626" y="2699842"/>
                  <a:ext cx="1873951" cy="2209344"/>
                  <a:chOff x="1298738" y="2736731"/>
                  <a:chExt cx="2129999" cy="2307926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110B4E9A-4425-5ACD-E518-8558DE64A1BD}"/>
                      </a:ext>
                    </a:extLst>
                  </p:cNvPr>
                  <p:cNvSpPr/>
                  <p:nvPr/>
                </p:nvSpPr>
                <p:spPr>
                  <a:xfrm>
                    <a:off x="1373524" y="2736731"/>
                    <a:ext cx="429566" cy="43914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27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en-US" sz="387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椭圆 34">
                    <a:extLst>
                      <a:ext uri="{FF2B5EF4-FFF2-40B4-BE49-F238E27FC236}">
                        <a16:creationId xmlns:a16="http://schemas.microsoft.com/office/drawing/2014/main" id="{3BDB910D-EEA9-8981-51E4-B561A070E3EE}"/>
                      </a:ext>
                    </a:extLst>
                  </p:cNvPr>
                  <p:cNvSpPr/>
                  <p:nvPr/>
                </p:nvSpPr>
                <p:spPr>
                  <a:xfrm>
                    <a:off x="1728304" y="4605515"/>
                    <a:ext cx="429566" cy="439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27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zh-CN" altLang="en-US" sz="232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8327E8D9-C738-773A-AAE7-B451670677D5}"/>
                      </a:ext>
                    </a:extLst>
                  </p:cNvPr>
                  <p:cNvSpPr/>
                  <p:nvPr/>
                </p:nvSpPr>
                <p:spPr>
                  <a:xfrm>
                    <a:off x="1298738" y="3682128"/>
                    <a:ext cx="429566" cy="439142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27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zh-CN" altLang="en-US" sz="387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417D6E1D-62AD-2F9A-7E98-885F50893909}"/>
                      </a:ext>
                    </a:extLst>
                  </p:cNvPr>
                  <p:cNvSpPr/>
                  <p:nvPr/>
                </p:nvSpPr>
                <p:spPr>
                  <a:xfrm>
                    <a:off x="2632513" y="4121270"/>
                    <a:ext cx="429566" cy="43914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27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zh-CN" altLang="en-US" sz="232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F6579FB8-EB63-252C-5C1F-E75AFD8BAA42}"/>
                      </a:ext>
                    </a:extLst>
                  </p:cNvPr>
                  <p:cNvSpPr/>
                  <p:nvPr/>
                </p:nvSpPr>
                <p:spPr>
                  <a:xfrm>
                    <a:off x="2134523" y="2989858"/>
                    <a:ext cx="429566" cy="43914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27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sz="387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9078552D-F93E-D7B5-E11F-99A07F5CA20F}"/>
                      </a:ext>
                    </a:extLst>
                  </p:cNvPr>
                  <p:cNvCxnSpPr>
                    <a:cxnSpLocks/>
                    <a:stCxn id="34" idx="4"/>
                    <a:endCxn id="36" idx="0"/>
                  </p:cNvCxnSpPr>
                  <p:nvPr/>
                </p:nvCxnSpPr>
                <p:spPr>
                  <a:xfrm flipH="1">
                    <a:off x="1513521" y="3175873"/>
                    <a:ext cx="74786" cy="50625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C769ECA5-7F6D-B0FA-AAD5-33C8330DEF46}"/>
                      </a:ext>
                    </a:extLst>
                  </p:cNvPr>
                  <p:cNvCxnSpPr>
                    <a:cxnSpLocks/>
                    <a:stCxn id="36" idx="7"/>
                    <a:endCxn id="38" idx="3"/>
                  </p:cNvCxnSpPr>
                  <p:nvPr/>
                </p:nvCxnSpPr>
                <p:spPr>
                  <a:xfrm flipV="1">
                    <a:off x="1665396" y="3364689"/>
                    <a:ext cx="532035" cy="38175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50FC9A52-82B3-9B4E-A2B8-92082020AF3B}"/>
                      </a:ext>
                    </a:extLst>
                  </p:cNvPr>
                  <p:cNvCxnSpPr>
                    <a:cxnSpLocks/>
                    <a:stCxn id="37" idx="2"/>
                    <a:endCxn id="36" idx="5"/>
                  </p:cNvCxnSpPr>
                  <p:nvPr/>
                </p:nvCxnSpPr>
                <p:spPr>
                  <a:xfrm flipH="1" flipV="1">
                    <a:off x="1665396" y="4056959"/>
                    <a:ext cx="967117" cy="283882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D95F095-5149-D2C1-B1AE-1199391C689F}"/>
                      </a:ext>
                    </a:extLst>
                  </p:cNvPr>
                  <p:cNvCxnSpPr>
                    <a:cxnSpLocks/>
                    <a:stCxn id="35" idx="7"/>
                    <a:endCxn id="37" idx="3"/>
                  </p:cNvCxnSpPr>
                  <p:nvPr/>
                </p:nvCxnSpPr>
                <p:spPr>
                  <a:xfrm flipV="1">
                    <a:off x="2094962" y="4496101"/>
                    <a:ext cx="600459" cy="173725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51B3DECD-74EF-CAF0-962D-F73F881988E7}"/>
                      </a:ext>
                    </a:extLst>
                  </p:cNvPr>
                  <p:cNvCxnSpPr>
                    <a:cxnSpLocks/>
                    <a:stCxn id="37" idx="0"/>
                    <a:endCxn id="38" idx="4"/>
                  </p:cNvCxnSpPr>
                  <p:nvPr/>
                </p:nvCxnSpPr>
                <p:spPr>
                  <a:xfrm flipH="1" flipV="1">
                    <a:off x="2349306" y="3429000"/>
                    <a:ext cx="497990" cy="69227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E0592788-153B-6D43-B538-BC1378CAE7D2}"/>
                      </a:ext>
                    </a:extLst>
                  </p:cNvPr>
                  <p:cNvSpPr/>
                  <p:nvPr/>
                </p:nvSpPr>
                <p:spPr>
                  <a:xfrm>
                    <a:off x="2999171" y="3175872"/>
                    <a:ext cx="429566" cy="439142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27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3877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EFFB73A4-76C3-934E-B302-E01357BABC31}"/>
                      </a:ext>
                    </a:extLst>
                  </p:cNvPr>
                  <p:cNvCxnSpPr>
                    <a:cxnSpLocks/>
                    <a:stCxn id="44" idx="2"/>
                    <a:endCxn id="38" idx="6"/>
                  </p:cNvCxnSpPr>
                  <p:nvPr/>
                </p:nvCxnSpPr>
                <p:spPr>
                  <a:xfrm flipH="1" flipV="1">
                    <a:off x="2564089" y="3209429"/>
                    <a:ext cx="435082" cy="186014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7EE89070-AE4D-487B-54DD-4715A300E7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9289" y="2243047"/>
                      <a:ext cx="1215878" cy="4580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{1;2;2}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7EE89070-AE4D-487B-54DD-4715A300E7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9289" y="2243047"/>
                      <a:ext cx="1215878" cy="45803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211A2CB-FCB3-D446-5D89-5BB7A7A94AE2}"/>
                      </a:ext>
                    </a:extLst>
                  </p:cNvPr>
                  <p:cNvSpPr txBox="1"/>
                  <p:nvPr/>
                </p:nvSpPr>
                <p:spPr>
                  <a:xfrm>
                    <a:off x="1890403" y="2085766"/>
                    <a:ext cx="1005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{1;0;1}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211A2CB-FCB3-D446-5D89-5BB7A7A94A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0403" y="2085766"/>
                    <a:ext cx="100540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741C399A-C22A-22C2-98AC-17E2CE04B067}"/>
                      </a:ext>
                    </a:extLst>
                  </p:cNvPr>
                  <p:cNvSpPr txBox="1"/>
                  <p:nvPr/>
                </p:nvSpPr>
                <p:spPr>
                  <a:xfrm>
                    <a:off x="2502050" y="2847569"/>
                    <a:ext cx="1005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{0;1;1}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741C399A-C22A-22C2-98AC-17E2CE04B0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2050" y="2847569"/>
                    <a:ext cx="100540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1D32E34D-303C-E5ED-F475-DAB11782729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7911" y="3562287"/>
                    <a:ext cx="1005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{1;1;2}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1D32E34D-303C-E5ED-F475-DAB1178272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7911" y="3562287"/>
                    <a:ext cx="100540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0469F1DA-0D48-80C3-816C-ECFE9D32434E}"/>
                      </a:ext>
                    </a:extLst>
                  </p:cNvPr>
                  <p:cNvSpPr txBox="1"/>
                  <p:nvPr/>
                </p:nvSpPr>
                <p:spPr>
                  <a:xfrm>
                    <a:off x="981742" y="3637042"/>
                    <a:ext cx="1005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{2;2;2}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0469F1DA-0D48-80C3-816C-ECFE9D3243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742" y="3637042"/>
                    <a:ext cx="100540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69C97BB-787B-8887-204B-AB4D42F4FA24}"/>
                    </a:ext>
                  </a:extLst>
                </p:cNvPr>
                <p:cNvSpPr txBox="1"/>
                <p:nvPr/>
              </p:nvSpPr>
              <p:spPr>
                <a:xfrm>
                  <a:off x="716730" y="2943063"/>
                  <a:ext cx="1005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{1;1;1}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69C97BB-787B-8887-204B-AB4D42F4F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30" y="2943063"/>
                  <a:ext cx="100540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椭圆 76">
            <a:extLst>
              <a:ext uri="{FF2B5EF4-FFF2-40B4-BE49-F238E27FC236}">
                <a16:creationId xmlns:a16="http://schemas.microsoft.com/office/drawing/2014/main" id="{0FF8E31D-86EC-327F-F524-8DEB5035D434}"/>
              </a:ext>
            </a:extLst>
          </p:cNvPr>
          <p:cNvSpPr/>
          <p:nvPr/>
        </p:nvSpPr>
        <p:spPr>
          <a:xfrm>
            <a:off x="3619896" y="1856942"/>
            <a:ext cx="312506" cy="322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28941DF-3A4A-D6E8-CD91-0ABBB8D83AE5}"/>
              </a:ext>
            </a:extLst>
          </p:cNvPr>
          <p:cNvSpPr/>
          <p:nvPr/>
        </p:nvSpPr>
        <p:spPr>
          <a:xfrm>
            <a:off x="3611223" y="2235048"/>
            <a:ext cx="312506" cy="32271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F6BC116-CC7F-951C-2D8B-F9D23977004B}"/>
              </a:ext>
            </a:extLst>
          </p:cNvPr>
          <p:cNvSpPr/>
          <p:nvPr/>
        </p:nvSpPr>
        <p:spPr>
          <a:xfrm>
            <a:off x="3611223" y="2605219"/>
            <a:ext cx="312506" cy="3227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A1DD2F6-9D61-EA88-A10B-AC2AE2F0EA60}"/>
              </a:ext>
            </a:extLst>
          </p:cNvPr>
          <p:cNvSpPr/>
          <p:nvPr/>
        </p:nvSpPr>
        <p:spPr>
          <a:xfrm>
            <a:off x="3619896" y="2975390"/>
            <a:ext cx="312506" cy="322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1A76C01-F413-5B8D-5FFE-8C9B0621C920}"/>
              </a:ext>
            </a:extLst>
          </p:cNvPr>
          <p:cNvSpPr/>
          <p:nvPr/>
        </p:nvSpPr>
        <p:spPr>
          <a:xfrm>
            <a:off x="3611223" y="3353496"/>
            <a:ext cx="312506" cy="3227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FC03FB61-FEF5-9E64-6FA1-D5F3889FB934}"/>
              </a:ext>
            </a:extLst>
          </p:cNvPr>
          <p:cNvSpPr/>
          <p:nvPr/>
        </p:nvSpPr>
        <p:spPr>
          <a:xfrm>
            <a:off x="3611223" y="3723667"/>
            <a:ext cx="312506" cy="32184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779ED10-C032-9EEA-9FA5-7546C0A41457}"/>
              </a:ext>
            </a:extLst>
          </p:cNvPr>
          <p:cNvSpPr/>
          <p:nvPr/>
        </p:nvSpPr>
        <p:spPr>
          <a:xfrm>
            <a:off x="4051886" y="1467543"/>
            <a:ext cx="312506" cy="322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0AF222C5-3251-DC70-D869-24D69A326203}"/>
              </a:ext>
            </a:extLst>
          </p:cNvPr>
          <p:cNvSpPr/>
          <p:nvPr/>
        </p:nvSpPr>
        <p:spPr>
          <a:xfrm>
            <a:off x="4438438" y="1467543"/>
            <a:ext cx="312506" cy="32271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27E3B6F-AA87-668D-CF6F-EEE820C87E51}"/>
              </a:ext>
            </a:extLst>
          </p:cNvPr>
          <p:cNvSpPr/>
          <p:nvPr/>
        </p:nvSpPr>
        <p:spPr>
          <a:xfrm>
            <a:off x="4811068" y="1469874"/>
            <a:ext cx="312506" cy="3227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C36BE91E-F108-11D3-6E01-F408AAF45350}"/>
              </a:ext>
            </a:extLst>
          </p:cNvPr>
          <p:cNvSpPr/>
          <p:nvPr/>
        </p:nvSpPr>
        <p:spPr>
          <a:xfrm>
            <a:off x="5183698" y="1467543"/>
            <a:ext cx="312506" cy="322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DA6D8FB-B57A-79CB-A13C-379243F54AB4}"/>
              </a:ext>
            </a:extLst>
          </p:cNvPr>
          <p:cNvSpPr/>
          <p:nvPr/>
        </p:nvSpPr>
        <p:spPr>
          <a:xfrm>
            <a:off x="5546432" y="1467543"/>
            <a:ext cx="312506" cy="3227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E420EBFB-AD38-96EE-3E3C-FB74C7FD275C}"/>
              </a:ext>
            </a:extLst>
          </p:cNvPr>
          <p:cNvSpPr/>
          <p:nvPr/>
        </p:nvSpPr>
        <p:spPr>
          <a:xfrm>
            <a:off x="5896202" y="1468411"/>
            <a:ext cx="312506" cy="32184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B72F73D-49FA-F3FD-0BA8-4C119120D6AC}"/>
              </a:ext>
            </a:extLst>
          </p:cNvPr>
          <p:cNvCxnSpPr>
            <a:cxnSpLocks/>
          </p:cNvCxnSpPr>
          <p:nvPr/>
        </p:nvCxnSpPr>
        <p:spPr>
          <a:xfrm flipV="1">
            <a:off x="2839728" y="2704572"/>
            <a:ext cx="637763" cy="4904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F322356-E7D2-E47A-A892-7DA5831EE2F9}"/>
              </a:ext>
            </a:extLst>
          </p:cNvPr>
          <p:cNvCxnSpPr>
            <a:cxnSpLocks/>
          </p:cNvCxnSpPr>
          <p:nvPr/>
        </p:nvCxnSpPr>
        <p:spPr>
          <a:xfrm>
            <a:off x="2855619" y="4240286"/>
            <a:ext cx="637926" cy="726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7520C355-4131-4C9B-6757-7DF2C90E8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29694"/>
              </p:ext>
            </p:extLst>
          </p:nvPr>
        </p:nvGraphicFramePr>
        <p:xfrm>
          <a:off x="4010502" y="4315368"/>
          <a:ext cx="1096378" cy="2229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3874644167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1185237496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1708362693"/>
                    </a:ext>
                  </a:extLst>
                </a:gridCol>
              </a:tblGrid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45623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39930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76053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4488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34552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98939"/>
                  </a:ext>
                </a:extLst>
              </a:tr>
            </a:tbl>
          </a:graphicData>
        </a:graphic>
      </p:graphicFrame>
      <p:sp>
        <p:nvSpPr>
          <p:cNvPr id="101" name="椭圆 100">
            <a:extLst>
              <a:ext uri="{FF2B5EF4-FFF2-40B4-BE49-F238E27FC236}">
                <a16:creationId xmlns:a16="http://schemas.microsoft.com/office/drawing/2014/main" id="{3A4D3BE1-0C22-4B1D-CE09-6A9836C89AD4}"/>
              </a:ext>
            </a:extLst>
          </p:cNvPr>
          <p:cNvSpPr/>
          <p:nvPr/>
        </p:nvSpPr>
        <p:spPr>
          <a:xfrm>
            <a:off x="3608406" y="4351492"/>
            <a:ext cx="312506" cy="322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BBFE0BCC-6BFF-4C34-95A3-2708DC38CDFF}"/>
              </a:ext>
            </a:extLst>
          </p:cNvPr>
          <p:cNvSpPr/>
          <p:nvPr/>
        </p:nvSpPr>
        <p:spPr>
          <a:xfrm>
            <a:off x="3599733" y="4729598"/>
            <a:ext cx="312506" cy="32271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B30F6E36-5045-AADF-23DA-65ADF11EC87A}"/>
              </a:ext>
            </a:extLst>
          </p:cNvPr>
          <p:cNvSpPr/>
          <p:nvPr/>
        </p:nvSpPr>
        <p:spPr>
          <a:xfrm>
            <a:off x="3599733" y="5099769"/>
            <a:ext cx="312506" cy="3227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6B54E7C-E1A8-EE65-F1AB-9FF68331899E}"/>
              </a:ext>
            </a:extLst>
          </p:cNvPr>
          <p:cNvSpPr/>
          <p:nvPr/>
        </p:nvSpPr>
        <p:spPr>
          <a:xfrm>
            <a:off x="3608406" y="5469940"/>
            <a:ext cx="312506" cy="322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D1B2849-2CBD-2812-29E0-7BDC033E751C}"/>
              </a:ext>
            </a:extLst>
          </p:cNvPr>
          <p:cNvSpPr/>
          <p:nvPr/>
        </p:nvSpPr>
        <p:spPr>
          <a:xfrm>
            <a:off x="3599733" y="5848046"/>
            <a:ext cx="312506" cy="3227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35E7BF9A-F696-5F08-C18D-0FAA98CD9FBF}"/>
              </a:ext>
            </a:extLst>
          </p:cNvPr>
          <p:cNvSpPr/>
          <p:nvPr/>
        </p:nvSpPr>
        <p:spPr>
          <a:xfrm>
            <a:off x="3599733" y="6218217"/>
            <a:ext cx="312506" cy="32184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F220AA6-A5B5-A9AC-121A-4C0B5A186BED}"/>
                  </a:ext>
                </a:extLst>
              </p:cNvPr>
              <p:cNvSpPr txBox="1"/>
              <p:nvPr/>
            </p:nvSpPr>
            <p:spPr>
              <a:xfrm>
                <a:off x="6237106" y="2669128"/>
                <a:ext cx="1105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F220AA6-A5B5-A9AC-121A-4C0B5A18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06" y="2669128"/>
                <a:ext cx="11054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78B70D18-4C7A-E9D0-B1A1-F2183C0F6BF8}"/>
                  </a:ext>
                </a:extLst>
              </p:cNvPr>
              <p:cNvSpPr txBox="1"/>
              <p:nvPr/>
            </p:nvSpPr>
            <p:spPr>
              <a:xfrm>
                <a:off x="5106880" y="5078867"/>
                <a:ext cx="1325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78B70D18-4C7A-E9D0-B1A1-F2183C0F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80" y="5078867"/>
                <a:ext cx="13252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13C18C25-5C73-8920-946C-0D08A881A662}"/>
                  </a:ext>
                </a:extLst>
              </p:cNvPr>
              <p:cNvSpPr txBox="1"/>
              <p:nvPr/>
            </p:nvSpPr>
            <p:spPr>
              <a:xfrm>
                <a:off x="7440453" y="1564238"/>
                <a:ext cx="2471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实现邻居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聚合更新：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13C18C25-5C73-8920-946C-0D08A881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53" y="1564238"/>
                <a:ext cx="2471450" cy="646331"/>
              </a:xfrm>
              <a:prstGeom prst="rect">
                <a:avLst/>
              </a:prstGeom>
              <a:blipFill>
                <a:blip r:embed="rId10"/>
                <a:stretch>
                  <a:fillRect l="-2222" t="-7547" r="-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8D43831D-CA74-14C3-CBC7-E33DA842A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79086"/>
              </p:ext>
            </p:extLst>
          </p:nvPr>
        </p:nvGraphicFramePr>
        <p:xfrm>
          <a:off x="8238037" y="2766575"/>
          <a:ext cx="1096378" cy="2229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3874644167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1185237496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1708362693"/>
                    </a:ext>
                  </a:extLst>
                </a:gridCol>
              </a:tblGrid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45623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39930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76053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4488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34552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98939"/>
                  </a:ext>
                </a:extLst>
              </a:tr>
            </a:tbl>
          </a:graphicData>
        </a:graphic>
      </p:graphicFrame>
      <p:sp>
        <p:nvSpPr>
          <p:cNvPr id="118" name="椭圆 117">
            <a:extLst>
              <a:ext uri="{FF2B5EF4-FFF2-40B4-BE49-F238E27FC236}">
                <a16:creationId xmlns:a16="http://schemas.microsoft.com/office/drawing/2014/main" id="{687D4D54-36CA-511A-7CC3-3C9ECF3AF737}"/>
              </a:ext>
            </a:extLst>
          </p:cNvPr>
          <p:cNvSpPr/>
          <p:nvPr/>
        </p:nvSpPr>
        <p:spPr>
          <a:xfrm>
            <a:off x="7835941" y="2802699"/>
            <a:ext cx="312506" cy="322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7FEFB456-493F-3A40-ED12-240E1BB49C26}"/>
              </a:ext>
            </a:extLst>
          </p:cNvPr>
          <p:cNvSpPr/>
          <p:nvPr/>
        </p:nvSpPr>
        <p:spPr>
          <a:xfrm>
            <a:off x="7827268" y="3180805"/>
            <a:ext cx="312506" cy="32271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8AB16D3-BFEA-9EAC-9574-68D0769CCFBC}"/>
              </a:ext>
            </a:extLst>
          </p:cNvPr>
          <p:cNvSpPr/>
          <p:nvPr/>
        </p:nvSpPr>
        <p:spPr>
          <a:xfrm>
            <a:off x="7827268" y="3550976"/>
            <a:ext cx="312506" cy="3227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18B74AA-37FF-BC8B-767D-A2FAA48926D1}"/>
              </a:ext>
            </a:extLst>
          </p:cNvPr>
          <p:cNvSpPr/>
          <p:nvPr/>
        </p:nvSpPr>
        <p:spPr>
          <a:xfrm>
            <a:off x="7835941" y="3921147"/>
            <a:ext cx="312506" cy="322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DF7F5F71-E228-D957-069A-541F46914348}"/>
              </a:ext>
            </a:extLst>
          </p:cNvPr>
          <p:cNvSpPr/>
          <p:nvPr/>
        </p:nvSpPr>
        <p:spPr>
          <a:xfrm>
            <a:off x="7827268" y="4299253"/>
            <a:ext cx="312506" cy="3227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47E212B-E8C7-2FD9-6483-BC22431023E1}"/>
              </a:ext>
            </a:extLst>
          </p:cNvPr>
          <p:cNvSpPr/>
          <p:nvPr/>
        </p:nvSpPr>
        <p:spPr>
          <a:xfrm>
            <a:off x="7827268" y="4669424"/>
            <a:ext cx="312506" cy="32184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338763BE-8E2E-50AE-7A89-78AE807F7C84}"/>
                  </a:ext>
                </a:extLst>
              </p:cNvPr>
              <p:cNvSpPr txBox="1"/>
              <p:nvPr/>
            </p:nvSpPr>
            <p:spPr>
              <a:xfrm>
                <a:off x="8148447" y="5052311"/>
                <a:ext cx="130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338763BE-8E2E-50AE-7A89-78AE807F7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447" y="5052311"/>
                <a:ext cx="13092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588967D-3D7B-B703-661B-3FF30FD6AA8E}"/>
              </a:ext>
            </a:extLst>
          </p:cNvPr>
          <p:cNvCxnSpPr>
            <a:cxnSpLocks/>
          </p:cNvCxnSpPr>
          <p:nvPr/>
        </p:nvCxnSpPr>
        <p:spPr>
          <a:xfrm flipV="1">
            <a:off x="6818358" y="3913966"/>
            <a:ext cx="915224" cy="22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3DF9127-8FA1-0A08-FD3C-4CA891C15486}"/>
                  </a:ext>
                </a:extLst>
              </p:cNvPr>
              <p:cNvSpPr txBox="1"/>
              <p:nvPr/>
            </p:nvSpPr>
            <p:spPr>
              <a:xfrm>
                <a:off x="9605168" y="1967801"/>
                <a:ext cx="294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引入训练参数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𝐴𝑋𝑊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3DF9127-8FA1-0A08-FD3C-4CA891C15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68" y="1967801"/>
                <a:ext cx="2940036" cy="646331"/>
              </a:xfrm>
              <a:prstGeom prst="rect">
                <a:avLst/>
              </a:prstGeom>
              <a:blipFill>
                <a:blip r:embed="rId12"/>
                <a:stretch>
                  <a:fillRect l="-1867" t="-7547" r="-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1A66BDA-C66A-AE9D-699A-FA8A1DC4891D}"/>
              </a:ext>
            </a:extLst>
          </p:cNvPr>
          <p:cNvCxnSpPr>
            <a:cxnSpLocks/>
          </p:cNvCxnSpPr>
          <p:nvPr/>
        </p:nvCxnSpPr>
        <p:spPr>
          <a:xfrm>
            <a:off x="9422904" y="3883511"/>
            <a:ext cx="5589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08D69EE2-6F28-C963-1C3A-84D628D88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79518"/>
              </p:ext>
            </p:extLst>
          </p:nvPr>
        </p:nvGraphicFramePr>
        <p:xfrm>
          <a:off x="10625649" y="2768819"/>
          <a:ext cx="1083751" cy="2229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740">
                  <a:extLst>
                    <a:ext uri="{9D8B030D-6E8A-4147-A177-3AD203B41FA5}">
                      <a16:colId xmlns:a16="http://schemas.microsoft.com/office/drawing/2014/main" val="3874644167"/>
                    </a:ext>
                  </a:extLst>
                </a:gridCol>
                <a:gridCol w="277213">
                  <a:extLst>
                    <a:ext uri="{9D8B030D-6E8A-4147-A177-3AD203B41FA5}">
                      <a16:colId xmlns:a16="http://schemas.microsoft.com/office/drawing/2014/main" val="1185237496"/>
                    </a:ext>
                  </a:extLst>
                </a:gridCol>
                <a:gridCol w="277213">
                  <a:extLst>
                    <a:ext uri="{9D8B030D-6E8A-4147-A177-3AD203B41FA5}">
                      <a16:colId xmlns:a16="http://schemas.microsoft.com/office/drawing/2014/main" val="1708362693"/>
                    </a:ext>
                  </a:extLst>
                </a:gridCol>
                <a:gridCol w="264585">
                  <a:extLst>
                    <a:ext uri="{9D8B030D-6E8A-4147-A177-3AD203B41FA5}">
                      <a16:colId xmlns:a16="http://schemas.microsoft.com/office/drawing/2014/main" val="2747258064"/>
                    </a:ext>
                  </a:extLst>
                </a:gridCol>
              </a:tblGrid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45623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39930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76053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4488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34552"/>
                  </a:ext>
                </a:extLst>
              </a:tr>
              <a:tr h="371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98939"/>
                  </a:ext>
                </a:extLst>
              </a:tr>
            </a:tbl>
          </a:graphicData>
        </a:graphic>
      </p:graphicFrame>
      <p:sp>
        <p:nvSpPr>
          <p:cNvPr id="134" name="椭圆 133">
            <a:extLst>
              <a:ext uri="{FF2B5EF4-FFF2-40B4-BE49-F238E27FC236}">
                <a16:creationId xmlns:a16="http://schemas.microsoft.com/office/drawing/2014/main" id="{CBA45ACD-8F81-3C40-FD43-E3295AB0488D}"/>
              </a:ext>
            </a:extLst>
          </p:cNvPr>
          <p:cNvSpPr/>
          <p:nvPr/>
        </p:nvSpPr>
        <p:spPr>
          <a:xfrm>
            <a:off x="10223553" y="2804943"/>
            <a:ext cx="312506" cy="322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42A6556-A510-3AE7-48A0-8C26036E5918}"/>
              </a:ext>
            </a:extLst>
          </p:cNvPr>
          <p:cNvSpPr/>
          <p:nvPr/>
        </p:nvSpPr>
        <p:spPr>
          <a:xfrm>
            <a:off x="10214880" y="3183049"/>
            <a:ext cx="312506" cy="32271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912247EC-155A-523D-EA01-AE9A01483A36}"/>
              </a:ext>
            </a:extLst>
          </p:cNvPr>
          <p:cNvSpPr/>
          <p:nvPr/>
        </p:nvSpPr>
        <p:spPr>
          <a:xfrm>
            <a:off x="10214880" y="3553220"/>
            <a:ext cx="312506" cy="3227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C5C3291-4968-DF66-6AC3-4136CC877993}"/>
              </a:ext>
            </a:extLst>
          </p:cNvPr>
          <p:cNvSpPr/>
          <p:nvPr/>
        </p:nvSpPr>
        <p:spPr>
          <a:xfrm>
            <a:off x="10223553" y="3923391"/>
            <a:ext cx="312506" cy="322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CCB6A77-FF6E-F999-C467-E1A20E9266A7}"/>
              </a:ext>
            </a:extLst>
          </p:cNvPr>
          <p:cNvSpPr/>
          <p:nvPr/>
        </p:nvSpPr>
        <p:spPr>
          <a:xfrm>
            <a:off x="10214880" y="4301497"/>
            <a:ext cx="312506" cy="3227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3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97F4DB07-2A44-6628-E4E0-F618302A92F4}"/>
              </a:ext>
            </a:extLst>
          </p:cNvPr>
          <p:cNvSpPr/>
          <p:nvPr/>
        </p:nvSpPr>
        <p:spPr>
          <a:xfrm>
            <a:off x="10214880" y="4671668"/>
            <a:ext cx="312506" cy="32184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2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87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5BD94BA-7F8C-32B5-75E5-5DE7D604F2E3}"/>
                  </a:ext>
                </a:extLst>
              </p:cNvPr>
              <p:cNvSpPr txBox="1"/>
              <p:nvPr/>
            </p:nvSpPr>
            <p:spPr>
              <a:xfrm>
                <a:off x="10536059" y="5054555"/>
                <a:ext cx="1315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5BD94BA-7F8C-32B5-75E5-5DE7D604F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059" y="5054555"/>
                <a:ext cx="131536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2ACD945-2A4A-9338-8E48-F352261742D1}"/>
                  </a:ext>
                </a:extLst>
              </p:cNvPr>
              <p:cNvSpPr txBox="1"/>
              <p:nvPr/>
            </p:nvSpPr>
            <p:spPr>
              <a:xfrm>
                <a:off x="8148447" y="6162312"/>
                <a:ext cx="2772426" cy="539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𝑨𝑯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2ACD945-2A4A-9338-8E48-F3522617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447" y="6162312"/>
                <a:ext cx="2772426" cy="539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15A35B9-D8F0-693F-B1FE-A86E8B27B686}"/>
                  </a:ext>
                </a:extLst>
              </p:cNvPr>
              <p:cNvSpPr txBox="1"/>
              <p:nvPr/>
            </p:nvSpPr>
            <p:spPr>
              <a:xfrm>
                <a:off x="8447251" y="5590251"/>
                <a:ext cx="3865110" cy="51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b="1" dirty="0"/>
                  <a:t> 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15A35B9-D8F0-693F-B1FE-A86E8B27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251" y="5590251"/>
                <a:ext cx="3865110" cy="515590"/>
              </a:xfrm>
              <a:prstGeom prst="rect">
                <a:avLst/>
              </a:prstGeom>
              <a:blipFill>
                <a:blip r:embed="rId15"/>
                <a:stretch>
                  <a:fillRect l="-473" t="-115294" b="-16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4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GNN variants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1DEBBE-0947-374A-E253-A247B034A54A}"/>
                  </a:ext>
                </a:extLst>
              </p:cNvPr>
              <p:cNvSpPr txBox="1"/>
              <p:nvPr/>
            </p:nvSpPr>
            <p:spPr>
              <a:xfrm>
                <a:off x="1073728" y="1690688"/>
                <a:ext cx="8960428" cy="4561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/>
                  <a:t>GAT: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/>
                  <a:t>GraphSAGE: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CN" sz="2400" b="0" dirty="0"/>
                  <a:t>Mean aggregator: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)}))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CN" sz="2400" dirty="0"/>
                  <a:t>GCN aggregator: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𝑐𝑜𝑛𝑐𝑎𝑡𝑒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CN" sz="2400" dirty="0"/>
                  <a:t>…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/>
                  <a:t>GIN: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∪{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/>
                  <a:t>GCN: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1DEBBE-0947-374A-E253-A247B034A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8" y="1690688"/>
                <a:ext cx="8960428" cy="4561954"/>
              </a:xfrm>
              <a:prstGeom prst="rect">
                <a:avLst/>
              </a:prstGeom>
              <a:blipFill>
                <a:blip r:embed="rId2"/>
                <a:stretch>
                  <a:fillRect l="-884" t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34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GNN-related research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D96A65-8906-7407-CEE4-50EF4BC06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29" y="1628304"/>
            <a:ext cx="4819942" cy="48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B78-DBD5-8465-6C53-9E9094B9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 Python frameworks</a:t>
            </a:r>
            <a:endParaRPr lang="zh-CN" alt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E330BA8-8A4E-050F-6AC9-A67B908C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7" y="2738833"/>
            <a:ext cx="4371108" cy="112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DD1817-9B39-B74C-E37E-FE167CA318BD}"/>
              </a:ext>
            </a:extLst>
          </p:cNvPr>
          <p:cNvSpPr txBox="1"/>
          <p:nvPr/>
        </p:nvSpPr>
        <p:spPr>
          <a:xfrm>
            <a:off x="1998360" y="4225638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Deep Graph library (DGL)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11A17-8732-A701-9467-724E16FCB198}"/>
              </a:ext>
            </a:extLst>
          </p:cNvPr>
          <p:cNvSpPr txBox="1"/>
          <p:nvPr/>
        </p:nvSpPr>
        <p:spPr>
          <a:xfrm>
            <a:off x="2351808" y="4687303"/>
            <a:ext cx="278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https://github.com/dmlc/dgl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3DC599-43D0-360D-AC84-FA3C4480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59" y="2485248"/>
            <a:ext cx="3504459" cy="15261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105E8C-9178-623B-64B1-D1B739A98A4D}"/>
              </a:ext>
            </a:extLst>
          </p:cNvPr>
          <p:cNvSpPr txBox="1"/>
          <p:nvPr/>
        </p:nvSpPr>
        <p:spPr>
          <a:xfrm>
            <a:off x="6418119" y="4687303"/>
            <a:ext cx="477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https://github.com/pyg-team/pytorch_geometric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91B50A-3D78-CEFB-1EF8-CC7F6309466F}"/>
              </a:ext>
            </a:extLst>
          </p:cNvPr>
          <p:cNvSpPr txBox="1"/>
          <p:nvPr/>
        </p:nvSpPr>
        <p:spPr>
          <a:xfrm>
            <a:off x="7697931" y="4271804"/>
            <a:ext cx="221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Geometric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91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">
      <a:majorFont>
        <a:latin typeface="Times New Roman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1039</Words>
  <Application>Microsoft Office PowerPoint</Application>
  <PresentationFormat>宽屏</PresentationFormat>
  <Paragraphs>303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Arial</vt:lpstr>
      <vt:lpstr>Cambria Math</vt:lpstr>
      <vt:lpstr>Times New Roman</vt:lpstr>
      <vt:lpstr>Wingdings</vt:lpstr>
      <vt:lpstr>Office 主题​​</vt:lpstr>
      <vt:lpstr>Outline</vt:lpstr>
      <vt:lpstr>What is GNN?</vt:lpstr>
      <vt:lpstr>Spatial-based and spectral based</vt:lpstr>
      <vt:lpstr>GNN framework</vt:lpstr>
      <vt:lpstr>GNN framework</vt:lpstr>
      <vt:lpstr>How is a simplest GNN implemented?</vt:lpstr>
      <vt:lpstr>Common GNN variants</vt:lpstr>
      <vt:lpstr>GNN-related research</vt:lpstr>
      <vt:lpstr>GNN Python frameworks</vt:lpstr>
      <vt:lpstr>GNN Researchers</vt:lpstr>
      <vt:lpstr>GNN Researchers</vt:lpstr>
      <vt:lpstr>Graph Classification benchmark</vt:lpstr>
      <vt:lpstr>Graph Classification experimental setting</vt:lpstr>
      <vt:lpstr>Graph Classification baselines</vt:lpstr>
      <vt:lpstr>Transformer</vt:lpstr>
      <vt:lpstr>Transformer &amp; Self-attention</vt:lpstr>
      <vt:lpstr>U2GNN</vt:lpstr>
      <vt:lpstr>U2GNN</vt:lpstr>
      <vt:lpstr>U2GNN</vt:lpstr>
      <vt:lpstr>Unsupervised U2GNN</vt:lpstr>
      <vt:lpstr>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成沛</dc:creator>
  <cp:lastModifiedBy>吴 成沛</cp:lastModifiedBy>
  <cp:revision>299</cp:revision>
  <dcterms:created xsi:type="dcterms:W3CDTF">2023-03-23T11:12:16Z</dcterms:created>
  <dcterms:modified xsi:type="dcterms:W3CDTF">2023-03-30T14:20:06Z</dcterms:modified>
</cp:coreProperties>
</file>