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9FA4E-C11E-4F42-B504-C2583BB9F9EE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D602C-917C-0E4D-8147-AD50C21353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76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00CE819-22DC-6341-83A2-013EC79873CF}" type="datetimeFigureOut">
              <a:rPr kumimoji="1" lang="zh-CN" altLang="en-US" smtClean="0"/>
              <a:t>2017/10/18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F35E9BE-3C56-D441-BB31-5E9F4E2F7F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14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2402" y="621031"/>
            <a:ext cx="10216198" cy="1173479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 dirty="0">
                <a:solidFill>
                  <a:schemeClr val="tx1"/>
                </a:solidFill>
              </a:rPr>
              <a:t>Digital </a:t>
            </a:r>
            <a:r>
              <a:rPr kumimoji="1" lang="en-US" altLang="zh-CN" sz="4000" dirty="0" smtClean="0">
                <a:solidFill>
                  <a:schemeClr val="tx1"/>
                </a:solidFill>
              </a:rPr>
              <a:t>Signature</a:t>
            </a:r>
            <a:r>
              <a:rPr kumimoji="1" lang="zh-CN" altLang="en-US" sz="40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4000" dirty="0" smtClean="0">
                <a:solidFill>
                  <a:schemeClr val="tx1"/>
                </a:solidFill>
              </a:rPr>
              <a:t>Algorithms(</a:t>
            </a:r>
            <a:r>
              <a:rPr kumimoji="1" lang="en-US" altLang="zh-CN" sz="4000" dirty="0" err="1" smtClean="0">
                <a:solidFill>
                  <a:schemeClr val="tx1"/>
                </a:solidFill>
              </a:rPr>
              <a:t>dsa</a:t>
            </a:r>
            <a:r>
              <a:rPr kumimoji="1" lang="en-US" altLang="zh-CN" sz="4000" dirty="0" smtClean="0">
                <a:solidFill>
                  <a:schemeClr val="tx1"/>
                </a:solidFill>
              </a:rPr>
              <a:t>)</a:t>
            </a:r>
            <a:endParaRPr kumimoji="1"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402" y="2286000"/>
            <a:ext cx="9576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A</a:t>
            </a:r>
            <a:r>
              <a:rPr kumimoji="1" lang="de-DE" altLang="zh-CN" sz="2400" dirty="0" smtClean="0"/>
              <a:t> Federal Information Processing Standard </a:t>
            </a:r>
            <a:r>
              <a:rPr kumimoji="1" lang="de-DE" altLang="zh-CN" sz="2400" dirty="0" err="1" smtClean="0"/>
              <a:t>for</a:t>
            </a:r>
            <a:r>
              <a:rPr kumimoji="1" lang="de-DE" altLang="zh-CN" sz="2400" dirty="0" smtClean="0"/>
              <a:t> digital </a:t>
            </a:r>
            <a:r>
              <a:rPr kumimoji="1" lang="de-DE" altLang="zh-CN" sz="2400" dirty="0" err="1" smtClean="0"/>
              <a:t>signatures</a:t>
            </a:r>
            <a:r>
              <a:rPr kumimoji="1" lang="en-US" altLang="zh-CN" sz="2400" dirty="0" smtClean="0"/>
              <a:t>. </a:t>
            </a:r>
            <a:r>
              <a:rPr kumimoji="1" lang="en-US" altLang="zh-CN" sz="2400" smtClean="0"/>
              <a:t>It </a:t>
            </a:r>
            <a:r>
              <a:rPr kumimoji="1" lang="en-US" altLang="zh-CN" sz="2400" dirty="0" smtClean="0"/>
              <a:t>is a variant of the </a:t>
            </a:r>
            <a:r>
              <a:rPr kumimoji="1" lang="en-US" altLang="zh-CN" sz="2400" dirty="0" err="1" smtClean="0"/>
              <a:t>ElGamal</a:t>
            </a:r>
            <a:r>
              <a:rPr kumimoji="1" lang="en-US" altLang="zh-CN" sz="2400" dirty="0" smtClean="0"/>
              <a:t> signature scheme</a:t>
            </a:r>
            <a:endParaRPr kumimoji="1" lang="de-DE" altLang="zh-CN" sz="2400" dirty="0" smtClean="0"/>
          </a:p>
          <a:p>
            <a:endParaRPr kumimoji="1" lang="de-DE" altLang="zh-CN" sz="2400" dirty="0"/>
          </a:p>
          <a:p>
            <a:r>
              <a:rPr kumimoji="1" lang="de-DE" altLang="zh-CN" sz="2400" dirty="0" smtClean="0"/>
              <a:t>In August 1991 </a:t>
            </a:r>
            <a:r>
              <a:rPr kumimoji="1" lang="de-DE" altLang="zh-CN" sz="2400" dirty="0" err="1" smtClean="0"/>
              <a:t>the</a:t>
            </a:r>
            <a:r>
              <a:rPr kumimoji="1" lang="de-DE" altLang="zh-CN" sz="2400" dirty="0" smtClean="0"/>
              <a:t> National Institute </a:t>
            </a:r>
            <a:r>
              <a:rPr kumimoji="1" lang="de-DE" altLang="zh-CN" sz="2400" dirty="0" err="1" smtClean="0"/>
              <a:t>of</a:t>
            </a:r>
            <a:r>
              <a:rPr kumimoji="1" lang="de-DE" altLang="zh-CN" sz="2400" dirty="0" smtClean="0"/>
              <a:t> Standards </a:t>
            </a:r>
            <a:r>
              <a:rPr kumimoji="1" lang="de-DE" altLang="zh-CN" sz="2400" dirty="0" err="1" smtClean="0"/>
              <a:t>and</a:t>
            </a:r>
            <a:r>
              <a:rPr kumimoji="1" lang="de-DE" altLang="zh-CN" sz="2400" dirty="0" smtClean="0"/>
              <a:t> Technology (NIST) </a:t>
            </a:r>
            <a:r>
              <a:rPr kumimoji="1" lang="de-DE" altLang="zh-CN" sz="2400" dirty="0" err="1" smtClean="0"/>
              <a:t>proposed</a:t>
            </a:r>
            <a:r>
              <a:rPr kumimoji="1" lang="de-DE" altLang="zh-CN" sz="2400" dirty="0" smtClean="0"/>
              <a:t> DSA </a:t>
            </a:r>
            <a:r>
              <a:rPr kumimoji="1" lang="de-DE" altLang="zh-CN" sz="2400" dirty="0" err="1" smtClean="0"/>
              <a:t>for</a:t>
            </a:r>
            <a:r>
              <a:rPr kumimoji="1" lang="de-DE" altLang="zh-CN" sz="2400" dirty="0" smtClean="0"/>
              <a:t> </a:t>
            </a:r>
            <a:r>
              <a:rPr kumimoji="1" lang="de-DE" altLang="zh-CN" sz="2400" dirty="0" err="1" smtClean="0"/>
              <a:t>use</a:t>
            </a:r>
            <a:r>
              <a:rPr kumimoji="1" lang="de-DE" altLang="zh-CN" sz="2400" dirty="0" smtClean="0"/>
              <a:t> in </a:t>
            </a:r>
            <a:r>
              <a:rPr kumimoji="1" lang="de-DE" altLang="zh-CN" sz="2400" dirty="0" err="1" smtClean="0"/>
              <a:t>their</a:t>
            </a:r>
            <a:r>
              <a:rPr kumimoji="1" lang="de-DE" altLang="zh-CN" sz="2400" dirty="0" smtClean="0"/>
              <a:t> Digital </a:t>
            </a:r>
            <a:r>
              <a:rPr kumimoji="1" lang="de-DE" altLang="zh-CN" sz="2400" dirty="0" err="1" smtClean="0"/>
              <a:t>Signature</a:t>
            </a:r>
            <a:r>
              <a:rPr kumimoji="1" lang="de-DE" altLang="zh-CN" sz="2400" dirty="0" smtClean="0"/>
              <a:t> Standard (DSS) </a:t>
            </a:r>
            <a:r>
              <a:rPr kumimoji="1" lang="de-DE" altLang="zh-CN" sz="2400" dirty="0" err="1" smtClean="0"/>
              <a:t>and</a:t>
            </a:r>
            <a:r>
              <a:rPr kumimoji="1" lang="de-DE" altLang="zh-CN" sz="2400" dirty="0" smtClean="0"/>
              <a:t> </a:t>
            </a:r>
            <a:r>
              <a:rPr kumimoji="1" lang="de-DE" altLang="zh-CN" sz="2400" dirty="0" err="1" smtClean="0"/>
              <a:t>adopted</a:t>
            </a:r>
            <a:r>
              <a:rPr kumimoji="1" lang="de-DE" altLang="zh-CN" sz="2400" dirty="0" smtClean="0"/>
              <a:t> </a:t>
            </a:r>
            <a:r>
              <a:rPr kumimoji="1" lang="de-DE" altLang="zh-CN" sz="2400" dirty="0" err="1" smtClean="0"/>
              <a:t>it</a:t>
            </a:r>
            <a:r>
              <a:rPr kumimoji="1" lang="de-DE" altLang="zh-CN" sz="2400" dirty="0" smtClean="0"/>
              <a:t> </a:t>
            </a:r>
            <a:r>
              <a:rPr kumimoji="1" lang="de-DE" altLang="zh-CN" sz="2400" dirty="0" err="1" smtClean="0"/>
              <a:t>as</a:t>
            </a:r>
            <a:r>
              <a:rPr kumimoji="1" lang="de-DE" altLang="zh-CN" sz="2400" dirty="0" smtClean="0"/>
              <a:t> FIPS 186 in 1993</a:t>
            </a:r>
            <a:r>
              <a:rPr kumimoji="1" lang="en-US" altLang="zh-CN" sz="2400" dirty="0" smtClean="0"/>
              <a:t>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400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5890" y="1108710"/>
            <a:ext cx="10161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Four revisions to the initial </a:t>
            </a:r>
            <a:r>
              <a:rPr lang="en-US" altLang="zh-CN" sz="2400" dirty="0" smtClean="0"/>
              <a:t>specification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DSA</a:t>
            </a:r>
          </a:p>
          <a:p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FIPS </a:t>
            </a:r>
            <a:r>
              <a:rPr lang="en-US" altLang="zh-CN" sz="2400" dirty="0"/>
              <a:t>186-1 in </a:t>
            </a:r>
            <a:r>
              <a:rPr lang="en-US" altLang="zh-CN" sz="2400" dirty="0" smtClean="0"/>
              <a:t>1996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FIPS </a:t>
            </a:r>
            <a:r>
              <a:rPr lang="en-US" altLang="zh-CN" sz="2400" dirty="0" smtClean="0"/>
              <a:t>186-2 in 2000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FIPS </a:t>
            </a:r>
            <a:r>
              <a:rPr lang="en-US" altLang="zh-CN" sz="2400" dirty="0" smtClean="0"/>
              <a:t>186-3 </a:t>
            </a:r>
            <a:r>
              <a:rPr lang="en-US" altLang="zh-CN" sz="2400" dirty="0"/>
              <a:t>in </a:t>
            </a:r>
            <a:r>
              <a:rPr lang="en-US" altLang="zh-CN" sz="2400" dirty="0" smtClean="0"/>
              <a:t>2009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FIPS </a:t>
            </a:r>
            <a:r>
              <a:rPr lang="en-US" altLang="zh-CN" sz="2400" dirty="0" smtClean="0"/>
              <a:t>186-4 </a:t>
            </a:r>
            <a:r>
              <a:rPr lang="en-US" altLang="zh-CN" sz="2400" dirty="0"/>
              <a:t>in </a:t>
            </a:r>
            <a:r>
              <a:rPr lang="en-US" altLang="zh-CN" sz="2400" dirty="0" smtClean="0"/>
              <a:t>2013</a:t>
            </a:r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11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5890" y="1108710"/>
            <a:ext cx="10161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Key generation has two phases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first phase is a choice of </a:t>
            </a:r>
            <a:r>
              <a:rPr lang="en-US" altLang="zh-CN" i="1" dirty="0"/>
              <a:t>algorithm parameters</a:t>
            </a:r>
            <a:r>
              <a:rPr lang="en-US" altLang="zh-CN" dirty="0"/>
              <a:t> which may be shared between different users of the </a:t>
            </a:r>
            <a:r>
              <a:rPr lang="en-US" altLang="zh-CN" dirty="0" smtClean="0"/>
              <a:t>system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second phase computes public and private keys for a single user.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115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</TotalTime>
  <Words>42</Words>
  <Application>Microsoft Macintosh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Century Gothic</vt:lpstr>
      <vt:lpstr>DengXian</vt:lpstr>
      <vt:lpstr>宋体</vt:lpstr>
      <vt:lpstr>Arial</vt:lpstr>
      <vt:lpstr>网状</vt:lpstr>
      <vt:lpstr>Digital Signature Algorithms(dsa)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 Algorithms(dsa)</dc:title>
  <dc:creator>Ran Cheng</dc:creator>
  <cp:lastModifiedBy>Ran Cheng</cp:lastModifiedBy>
  <cp:revision>4</cp:revision>
  <dcterms:created xsi:type="dcterms:W3CDTF">2017-10-18T00:28:38Z</dcterms:created>
  <dcterms:modified xsi:type="dcterms:W3CDTF">2017-10-18T00:40:47Z</dcterms:modified>
</cp:coreProperties>
</file>