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DA57BE-8A0F-4EF5-A6FE-3EEC4E9378D4}"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A29D5-9799-43F0-841C-E23EFC128930}" type="slidenum">
              <a:rPr lang="en-US" smtClean="0"/>
              <a:t>‹#›</a:t>
            </a:fld>
            <a:endParaRPr lang="en-US"/>
          </a:p>
        </p:txBody>
      </p:sp>
    </p:spTree>
    <p:extLst>
      <p:ext uri="{BB962C8B-B14F-4D97-AF65-F5344CB8AC3E}">
        <p14:creationId xmlns:p14="http://schemas.microsoft.com/office/powerpoint/2010/main" val="400007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DA57BE-8A0F-4EF5-A6FE-3EEC4E9378D4}"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A29D5-9799-43F0-841C-E23EFC128930}" type="slidenum">
              <a:rPr lang="en-US" smtClean="0"/>
              <a:t>‹#›</a:t>
            </a:fld>
            <a:endParaRPr lang="en-US"/>
          </a:p>
        </p:txBody>
      </p:sp>
    </p:spTree>
    <p:extLst>
      <p:ext uri="{BB962C8B-B14F-4D97-AF65-F5344CB8AC3E}">
        <p14:creationId xmlns:p14="http://schemas.microsoft.com/office/powerpoint/2010/main" val="191691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DA57BE-8A0F-4EF5-A6FE-3EEC4E9378D4}"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A29D5-9799-43F0-841C-E23EFC128930}" type="slidenum">
              <a:rPr lang="en-US" smtClean="0"/>
              <a:t>‹#›</a:t>
            </a:fld>
            <a:endParaRPr lang="en-US"/>
          </a:p>
        </p:txBody>
      </p:sp>
    </p:spTree>
    <p:extLst>
      <p:ext uri="{BB962C8B-B14F-4D97-AF65-F5344CB8AC3E}">
        <p14:creationId xmlns:p14="http://schemas.microsoft.com/office/powerpoint/2010/main" val="415474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DA57BE-8A0F-4EF5-A6FE-3EEC4E9378D4}"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A29D5-9799-43F0-841C-E23EFC128930}" type="slidenum">
              <a:rPr lang="en-US" smtClean="0"/>
              <a:t>‹#›</a:t>
            </a:fld>
            <a:endParaRPr lang="en-US"/>
          </a:p>
        </p:txBody>
      </p:sp>
    </p:spTree>
    <p:extLst>
      <p:ext uri="{BB962C8B-B14F-4D97-AF65-F5344CB8AC3E}">
        <p14:creationId xmlns:p14="http://schemas.microsoft.com/office/powerpoint/2010/main" val="2590749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DA57BE-8A0F-4EF5-A6FE-3EEC4E9378D4}"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A29D5-9799-43F0-841C-E23EFC128930}" type="slidenum">
              <a:rPr lang="en-US" smtClean="0"/>
              <a:t>‹#›</a:t>
            </a:fld>
            <a:endParaRPr lang="en-US"/>
          </a:p>
        </p:txBody>
      </p:sp>
    </p:spTree>
    <p:extLst>
      <p:ext uri="{BB962C8B-B14F-4D97-AF65-F5344CB8AC3E}">
        <p14:creationId xmlns:p14="http://schemas.microsoft.com/office/powerpoint/2010/main" val="313158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DA57BE-8A0F-4EF5-A6FE-3EEC4E9378D4}"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A29D5-9799-43F0-841C-E23EFC128930}" type="slidenum">
              <a:rPr lang="en-US" smtClean="0"/>
              <a:t>‹#›</a:t>
            </a:fld>
            <a:endParaRPr lang="en-US"/>
          </a:p>
        </p:txBody>
      </p:sp>
    </p:spTree>
    <p:extLst>
      <p:ext uri="{BB962C8B-B14F-4D97-AF65-F5344CB8AC3E}">
        <p14:creationId xmlns:p14="http://schemas.microsoft.com/office/powerpoint/2010/main" val="230885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DA57BE-8A0F-4EF5-A6FE-3EEC4E9378D4}" type="datetimeFigureOut">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CA29D5-9799-43F0-841C-E23EFC128930}" type="slidenum">
              <a:rPr lang="en-US" smtClean="0"/>
              <a:t>‹#›</a:t>
            </a:fld>
            <a:endParaRPr lang="en-US"/>
          </a:p>
        </p:txBody>
      </p:sp>
    </p:spTree>
    <p:extLst>
      <p:ext uri="{BB962C8B-B14F-4D97-AF65-F5344CB8AC3E}">
        <p14:creationId xmlns:p14="http://schemas.microsoft.com/office/powerpoint/2010/main" val="32114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DA57BE-8A0F-4EF5-A6FE-3EEC4E9378D4}" type="datetimeFigureOut">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CA29D5-9799-43F0-841C-E23EFC128930}" type="slidenum">
              <a:rPr lang="en-US" smtClean="0"/>
              <a:t>‹#›</a:t>
            </a:fld>
            <a:endParaRPr lang="en-US"/>
          </a:p>
        </p:txBody>
      </p:sp>
    </p:spTree>
    <p:extLst>
      <p:ext uri="{BB962C8B-B14F-4D97-AF65-F5344CB8AC3E}">
        <p14:creationId xmlns:p14="http://schemas.microsoft.com/office/powerpoint/2010/main" val="154012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A57BE-8A0F-4EF5-A6FE-3EEC4E9378D4}" type="datetimeFigureOut">
              <a:rPr lang="en-US" smtClean="0"/>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CA29D5-9799-43F0-841C-E23EFC128930}" type="slidenum">
              <a:rPr lang="en-US" smtClean="0"/>
              <a:t>‹#›</a:t>
            </a:fld>
            <a:endParaRPr lang="en-US"/>
          </a:p>
        </p:txBody>
      </p:sp>
    </p:spTree>
    <p:extLst>
      <p:ext uri="{BB962C8B-B14F-4D97-AF65-F5344CB8AC3E}">
        <p14:creationId xmlns:p14="http://schemas.microsoft.com/office/powerpoint/2010/main" val="100671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DA57BE-8A0F-4EF5-A6FE-3EEC4E9378D4}"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A29D5-9799-43F0-841C-E23EFC128930}" type="slidenum">
              <a:rPr lang="en-US" smtClean="0"/>
              <a:t>‹#›</a:t>
            </a:fld>
            <a:endParaRPr lang="en-US"/>
          </a:p>
        </p:txBody>
      </p:sp>
    </p:spTree>
    <p:extLst>
      <p:ext uri="{BB962C8B-B14F-4D97-AF65-F5344CB8AC3E}">
        <p14:creationId xmlns:p14="http://schemas.microsoft.com/office/powerpoint/2010/main" val="1828279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DA57BE-8A0F-4EF5-A6FE-3EEC4E9378D4}"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A29D5-9799-43F0-841C-E23EFC128930}" type="slidenum">
              <a:rPr lang="en-US" smtClean="0"/>
              <a:t>‹#›</a:t>
            </a:fld>
            <a:endParaRPr lang="en-US"/>
          </a:p>
        </p:txBody>
      </p:sp>
    </p:spTree>
    <p:extLst>
      <p:ext uri="{BB962C8B-B14F-4D97-AF65-F5344CB8AC3E}">
        <p14:creationId xmlns:p14="http://schemas.microsoft.com/office/powerpoint/2010/main" val="168834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A57BE-8A0F-4EF5-A6FE-3EEC4E9378D4}" type="datetimeFigureOut">
              <a:rPr lang="en-US" smtClean="0"/>
              <a:t>9/23/2020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A29D5-9799-43F0-841C-E23EFC128930}" type="slidenum">
              <a:rPr lang="en-US" smtClean="0"/>
              <a:t>‹#›</a:t>
            </a:fld>
            <a:endParaRPr lang="en-US"/>
          </a:p>
        </p:txBody>
      </p:sp>
    </p:spTree>
    <p:extLst>
      <p:ext uri="{BB962C8B-B14F-4D97-AF65-F5344CB8AC3E}">
        <p14:creationId xmlns:p14="http://schemas.microsoft.com/office/powerpoint/2010/main" val="3288476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93579" y="87873"/>
            <a:ext cx="2673926" cy="5186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512618" y="110837"/>
            <a:ext cx="6061363" cy="47105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12222" y="303062"/>
            <a:ext cx="6078684" cy="492529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a:off x="7308273" y="110837"/>
            <a:ext cx="83127" cy="663632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TextBox 42"/>
          <p:cNvSpPr txBox="1"/>
          <p:nvPr/>
        </p:nvSpPr>
        <p:spPr>
          <a:xfrm>
            <a:off x="277091" y="5320421"/>
            <a:ext cx="7315201" cy="1477328"/>
          </a:xfrm>
          <a:prstGeom prst="rect">
            <a:avLst/>
          </a:prstGeom>
          <a:noFill/>
        </p:spPr>
        <p:txBody>
          <a:bodyPr wrap="square" rtlCol="0">
            <a:spAutoFit/>
          </a:bodyPr>
          <a:lstStyle/>
          <a:p>
            <a:r>
              <a:rPr lang="en-US" dirty="0" smtClean="0"/>
              <a:t>Left hand side:</a:t>
            </a:r>
          </a:p>
          <a:p>
            <a:r>
              <a:rPr lang="en-US" dirty="0" smtClean="0"/>
              <a:t>   There could be two layers to display live video along with the labels/info for those who appear on screen separately. One layer is to draw labels on people , while another(showed in gray color in slide 3) is to display live video.</a:t>
            </a:r>
            <a:endParaRPr lang="en-US" dirty="0"/>
          </a:p>
        </p:txBody>
      </p:sp>
      <p:sp>
        <p:nvSpPr>
          <p:cNvPr id="44" name="TextBox 43"/>
          <p:cNvSpPr txBox="1"/>
          <p:nvPr/>
        </p:nvSpPr>
        <p:spPr>
          <a:xfrm>
            <a:off x="7611342" y="377136"/>
            <a:ext cx="2438400" cy="1754326"/>
          </a:xfrm>
          <a:prstGeom prst="rect">
            <a:avLst/>
          </a:prstGeom>
          <a:noFill/>
        </p:spPr>
        <p:txBody>
          <a:bodyPr wrap="square" rtlCol="0">
            <a:spAutoFit/>
          </a:bodyPr>
          <a:lstStyle/>
          <a:p>
            <a:r>
              <a:rPr lang="en-US" dirty="0" smtClean="0"/>
              <a:t>Crowd </a:t>
            </a:r>
            <a:r>
              <a:rPr lang="en-US" dirty="0" smtClean="0"/>
              <a:t>information:</a:t>
            </a:r>
          </a:p>
          <a:p>
            <a:r>
              <a:rPr lang="en-US" dirty="0" smtClean="0"/>
              <a:t>    1, number of  people;</a:t>
            </a:r>
          </a:p>
          <a:p>
            <a:r>
              <a:rPr lang="en-US" dirty="0"/>
              <a:t> </a:t>
            </a:r>
            <a:r>
              <a:rPr lang="en-US" dirty="0" smtClean="0"/>
              <a:t>   2, percentage of wearing or not wearing masks;</a:t>
            </a:r>
          </a:p>
          <a:p>
            <a:r>
              <a:rPr lang="en-US" dirty="0"/>
              <a:t> </a:t>
            </a:r>
            <a:r>
              <a:rPr lang="en-US" dirty="0" smtClean="0"/>
              <a:t>   3, …</a:t>
            </a:r>
            <a:endParaRPr lang="en-US" dirty="0"/>
          </a:p>
        </p:txBody>
      </p:sp>
      <p:sp>
        <p:nvSpPr>
          <p:cNvPr id="45" name="TextBox 44"/>
          <p:cNvSpPr txBox="1"/>
          <p:nvPr/>
        </p:nvSpPr>
        <p:spPr>
          <a:xfrm>
            <a:off x="7709188" y="4175051"/>
            <a:ext cx="2272146" cy="646331"/>
          </a:xfrm>
          <a:prstGeom prst="rect">
            <a:avLst/>
          </a:prstGeom>
          <a:noFill/>
        </p:spPr>
        <p:txBody>
          <a:bodyPr wrap="square" rtlCol="0">
            <a:spAutoFit/>
          </a:bodyPr>
          <a:lstStyle/>
          <a:p>
            <a:r>
              <a:rPr lang="en-US" dirty="0" smtClean="0"/>
              <a:t>Weather Information goes here.</a:t>
            </a:r>
          </a:p>
        </p:txBody>
      </p:sp>
      <p:sp>
        <p:nvSpPr>
          <p:cNvPr id="47" name="TextBox 46"/>
          <p:cNvSpPr txBox="1"/>
          <p:nvPr/>
        </p:nvSpPr>
        <p:spPr>
          <a:xfrm>
            <a:off x="7592292" y="5274387"/>
            <a:ext cx="4475017" cy="1477328"/>
          </a:xfrm>
          <a:prstGeom prst="rect">
            <a:avLst/>
          </a:prstGeom>
          <a:noFill/>
        </p:spPr>
        <p:txBody>
          <a:bodyPr wrap="square" rtlCol="0">
            <a:spAutoFit/>
          </a:bodyPr>
          <a:lstStyle/>
          <a:p>
            <a:r>
              <a:rPr lang="en-US" dirty="0" smtClean="0"/>
              <a:t>As for right hand side:</a:t>
            </a:r>
          </a:p>
          <a:p>
            <a:r>
              <a:rPr lang="en-US" dirty="0"/>
              <a:t> </a:t>
            </a:r>
            <a:r>
              <a:rPr lang="en-US" dirty="0" smtClean="0"/>
              <a:t>  we still need to show information but there is only layer needed to show those data. Getting data from server constantly depends on </a:t>
            </a:r>
            <a:r>
              <a:rPr lang="en-US" dirty="0" err="1" smtClean="0"/>
              <a:t>WebSocket</a:t>
            </a:r>
            <a:r>
              <a:rPr lang="en-US" dirty="0" smtClean="0"/>
              <a:t> protocol.</a:t>
            </a:r>
            <a:endParaRPr lang="en-US" dirty="0"/>
          </a:p>
        </p:txBody>
      </p:sp>
      <p:sp>
        <p:nvSpPr>
          <p:cNvPr id="48" name="TextBox 47"/>
          <p:cNvSpPr txBox="1"/>
          <p:nvPr/>
        </p:nvSpPr>
        <p:spPr>
          <a:xfrm>
            <a:off x="1925782" y="1676400"/>
            <a:ext cx="4100945" cy="1200329"/>
          </a:xfrm>
          <a:prstGeom prst="rect">
            <a:avLst/>
          </a:prstGeom>
          <a:noFill/>
        </p:spPr>
        <p:txBody>
          <a:bodyPr wrap="square" rtlCol="0">
            <a:spAutoFit/>
          </a:bodyPr>
          <a:lstStyle/>
          <a:p>
            <a:r>
              <a:rPr lang="en-US" dirty="0" smtClean="0"/>
              <a:t>Two layers:</a:t>
            </a:r>
          </a:p>
          <a:p>
            <a:r>
              <a:rPr lang="en-US" dirty="0" smtClean="0"/>
              <a:t>Upper layer is canvas layer for showing labels and social distancing and lower one is to play video.</a:t>
            </a:r>
            <a:endParaRPr lang="en-US" dirty="0"/>
          </a:p>
        </p:txBody>
      </p:sp>
    </p:spTree>
    <p:extLst>
      <p:ext uri="{BB962C8B-B14F-4D97-AF65-F5344CB8AC3E}">
        <p14:creationId xmlns:p14="http://schemas.microsoft.com/office/powerpoint/2010/main" val="2917782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254" y="775854"/>
            <a:ext cx="6830291" cy="552796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126672" y="1759524"/>
            <a:ext cx="803564" cy="775855"/>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3768436" y="1336962"/>
            <a:ext cx="803564" cy="775855"/>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p:cNvSpPr/>
          <p:nvPr/>
        </p:nvSpPr>
        <p:spPr>
          <a:xfrm>
            <a:off x="5735782" y="1614053"/>
            <a:ext cx="803564" cy="77585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ctangle 7"/>
          <p:cNvSpPr/>
          <p:nvPr/>
        </p:nvSpPr>
        <p:spPr>
          <a:xfrm>
            <a:off x="1122218" y="3997037"/>
            <a:ext cx="2646218" cy="209203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1330036" y="4294909"/>
            <a:ext cx="2244437" cy="646331"/>
          </a:xfrm>
          <a:prstGeom prst="rect">
            <a:avLst/>
          </a:prstGeom>
          <a:noFill/>
        </p:spPr>
        <p:txBody>
          <a:bodyPr wrap="square" rtlCol="0">
            <a:spAutoFit/>
          </a:bodyPr>
          <a:lstStyle/>
          <a:p>
            <a:r>
              <a:rPr lang="en-US" dirty="0" smtClean="0"/>
              <a:t>Here we could draw social distancing.</a:t>
            </a:r>
            <a:endParaRPr lang="en-US" dirty="0"/>
          </a:p>
        </p:txBody>
      </p:sp>
      <p:cxnSp>
        <p:nvCxnSpPr>
          <p:cNvPr id="10" name="Straight Arrow Connector 9"/>
          <p:cNvCxnSpPr/>
          <p:nvPr/>
        </p:nvCxnSpPr>
        <p:spPr>
          <a:xfrm>
            <a:off x="2930236" y="2389908"/>
            <a:ext cx="1336965" cy="1052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128654" y="2147451"/>
            <a:ext cx="270163" cy="1302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4703618" y="2389907"/>
            <a:ext cx="1239982" cy="1052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990110" y="3574473"/>
            <a:ext cx="3456709" cy="1477328"/>
          </a:xfrm>
          <a:prstGeom prst="rect">
            <a:avLst/>
          </a:prstGeom>
          <a:noFill/>
        </p:spPr>
        <p:txBody>
          <a:bodyPr wrap="square" rtlCol="0">
            <a:spAutoFit/>
          </a:bodyPr>
          <a:lstStyle/>
          <a:p>
            <a:r>
              <a:rPr lang="en-US" dirty="0" smtClean="0"/>
              <a:t>We could use canvas to draw images and labels which are used to show people’ info/status, while live video was separated to another layer.</a:t>
            </a:r>
            <a:endParaRPr lang="en-US" dirty="0"/>
          </a:p>
        </p:txBody>
      </p:sp>
      <p:sp>
        <p:nvSpPr>
          <p:cNvPr id="14" name="TextBox 13"/>
          <p:cNvSpPr txBox="1"/>
          <p:nvPr/>
        </p:nvSpPr>
        <p:spPr>
          <a:xfrm>
            <a:off x="2126672" y="1336962"/>
            <a:ext cx="803564" cy="369332"/>
          </a:xfrm>
          <a:prstGeom prst="rect">
            <a:avLst/>
          </a:prstGeom>
          <a:noFill/>
        </p:spPr>
        <p:txBody>
          <a:bodyPr wrap="square" rtlCol="0">
            <a:spAutoFit/>
          </a:bodyPr>
          <a:lstStyle/>
          <a:p>
            <a:r>
              <a:rPr lang="en-US" dirty="0" smtClean="0"/>
              <a:t>Label</a:t>
            </a:r>
            <a:endParaRPr lang="en-US" dirty="0"/>
          </a:p>
        </p:txBody>
      </p:sp>
      <p:sp>
        <p:nvSpPr>
          <p:cNvPr id="15" name="TextBox 14"/>
          <p:cNvSpPr txBox="1"/>
          <p:nvPr/>
        </p:nvSpPr>
        <p:spPr>
          <a:xfrm>
            <a:off x="3792681" y="973461"/>
            <a:ext cx="803564" cy="369332"/>
          </a:xfrm>
          <a:prstGeom prst="rect">
            <a:avLst/>
          </a:prstGeom>
          <a:noFill/>
        </p:spPr>
        <p:txBody>
          <a:bodyPr wrap="square" rtlCol="0">
            <a:spAutoFit/>
          </a:bodyPr>
          <a:lstStyle/>
          <a:p>
            <a:r>
              <a:rPr lang="en-US" dirty="0" smtClean="0"/>
              <a:t>Label</a:t>
            </a:r>
            <a:endParaRPr lang="en-US" dirty="0"/>
          </a:p>
        </p:txBody>
      </p:sp>
      <p:sp>
        <p:nvSpPr>
          <p:cNvPr id="16" name="TextBox 15"/>
          <p:cNvSpPr txBox="1"/>
          <p:nvPr/>
        </p:nvSpPr>
        <p:spPr>
          <a:xfrm>
            <a:off x="5794663" y="1213549"/>
            <a:ext cx="803564" cy="369332"/>
          </a:xfrm>
          <a:prstGeom prst="rect">
            <a:avLst/>
          </a:prstGeom>
          <a:noFill/>
        </p:spPr>
        <p:txBody>
          <a:bodyPr wrap="square" rtlCol="0">
            <a:spAutoFit/>
          </a:bodyPr>
          <a:lstStyle/>
          <a:p>
            <a:r>
              <a:rPr lang="en-US" dirty="0" smtClean="0"/>
              <a:t>Label</a:t>
            </a:r>
            <a:endParaRPr lang="en-US" dirty="0"/>
          </a:p>
        </p:txBody>
      </p:sp>
      <p:cxnSp>
        <p:nvCxnSpPr>
          <p:cNvPr id="17" name="Straight Arrow Connector 16"/>
          <p:cNvCxnSpPr/>
          <p:nvPr/>
        </p:nvCxnSpPr>
        <p:spPr>
          <a:xfrm flipV="1">
            <a:off x="3792681" y="5075274"/>
            <a:ext cx="689265" cy="508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8395855" y="764093"/>
            <a:ext cx="2424546" cy="3416320"/>
          </a:xfrm>
          <a:prstGeom prst="rect">
            <a:avLst/>
          </a:prstGeom>
          <a:noFill/>
        </p:spPr>
        <p:txBody>
          <a:bodyPr wrap="square" rtlCol="0">
            <a:spAutoFit/>
          </a:bodyPr>
          <a:lstStyle/>
          <a:p>
            <a:r>
              <a:rPr lang="en-US" dirty="0" smtClean="0"/>
              <a:t>This is the canvas layer on the top of these two layers. What we need to do is to draw those images and set background opacity to transparent. We don’t need to concern about live video but still it will be displayed simultaneously at next layer.</a:t>
            </a:r>
            <a:endParaRPr lang="en-US" dirty="0"/>
          </a:p>
        </p:txBody>
      </p:sp>
    </p:spTree>
    <p:extLst>
      <p:ext uri="{BB962C8B-B14F-4D97-AF65-F5344CB8AC3E}">
        <p14:creationId xmlns:p14="http://schemas.microsoft.com/office/powerpoint/2010/main" val="2763299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1219" y="540327"/>
            <a:ext cx="6913418" cy="54171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2546" y="2987281"/>
            <a:ext cx="5070764" cy="523220"/>
          </a:xfrm>
          <a:prstGeom prst="rect">
            <a:avLst/>
          </a:prstGeom>
          <a:noFill/>
        </p:spPr>
        <p:txBody>
          <a:bodyPr wrap="square" rtlCol="0">
            <a:spAutoFit/>
          </a:bodyPr>
          <a:lstStyle/>
          <a:p>
            <a:r>
              <a:rPr lang="en-US" sz="2800" b="1" dirty="0" smtClean="0"/>
              <a:t>This is video being played lively…</a:t>
            </a:r>
            <a:endParaRPr lang="en-US" sz="2800" b="1" dirty="0"/>
          </a:p>
        </p:txBody>
      </p:sp>
      <p:sp>
        <p:nvSpPr>
          <p:cNvPr id="6" name="TextBox 5"/>
          <p:cNvSpPr txBox="1"/>
          <p:nvPr/>
        </p:nvSpPr>
        <p:spPr>
          <a:xfrm>
            <a:off x="7952509" y="692727"/>
            <a:ext cx="3463636" cy="1477328"/>
          </a:xfrm>
          <a:prstGeom prst="rect">
            <a:avLst/>
          </a:prstGeom>
          <a:noFill/>
        </p:spPr>
        <p:txBody>
          <a:bodyPr wrap="square" rtlCol="0">
            <a:spAutoFit/>
          </a:bodyPr>
          <a:lstStyle/>
          <a:p>
            <a:r>
              <a:rPr lang="en-US" dirty="0" smtClean="0"/>
              <a:t>What I thought is to simply place video there and let it play. If the data for showing people’s coordinates match the video, then everything should be ok.</a:t>
            </a:r>
            <a:endParaRPr lang="en-US" dirty="0"/>
          </a:p>
        </p:txBody>
      </p:sp>
    </p:spTree>
    <p:extLst>
      <p:ext uri="{BB962C8B-B14F-4D97-AF65-F5344CB8AC3E}">
        <p14:creationId xmlns:p14="http://schemas.microsoft.com/office/powerpoint/2010/main" val="445006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260</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Ruixin Cheng (PACTERA TECHNOLOGIES INC)</dc:creator>
  <cp:lastModifiedBy>Ruixin Cheng (PACTERA TECHNOLOGIES INC)</cp:lastModifiedBy>
  <cp:revision>5</cp:revision>
  <dcterms:created xsi:type="dcterms:W3CDTF">2020-09-23T05:57:28Z</dcterms:created>
  <dcterms:modified xsi:type="dcterms:W3CDTF">2020-09-23T06:28:15Z</dcterms:modified>
</cp:coreProperties>
</file>