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9" r:id="rId20"/>
    <p:sldId id="281" r:id="rId21"/>
    <p:sldId id="282" r:id="rId22"/>
    <p:sldId id="285" r:id="rId23"/>
    <p:sldId id="286" r:id="rId24"/>
    <p:sldId id="28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g Ryan Cheng" userId="0eda95859cc82c6a" providerId="LiveId" clId="{D4D0530B-5D21-489C-9BDE-9A99955FD1B0}"/>
    <pc:docChg chg="undo custSel addSld delSld modSld">
      <pc:chgData name="Wing Ryan Cheng" userId="0eda95859cc82c6a" providerId="LiveId" clId="{D4D0530B-5D21-489C-9BDE-9A99955FD1B0}" dt="2020-10-11T12:09:24.804" v="2541" actId="20577"/>
      <pc:docMkLst>
        <pc:docMk/>
      </pc:docMkLst>
      <pc:sldChg chg="delSp modSp mod delDesignElem">
        <pc:chgData name="Wing Ryan Cheng" userId="0eda95859cc82c6a" providerId="LiveId" clId="{D4D0530B-5D21-489C-9BDE-9A99955FD1B0}" dt="2020-10-06T20:15:23.054" v="95" actId="207"/>
        <pc:sldMkLst>
          <pc:docMk/>
          <pc:sldMk cId="862894965" sldId="256"/>
        </pc:sldMkLst>
        <pc:spChg chg="mod">
          <ac:chgData name="Wing Ryan Cheng" userId="0eda95859cc82c6a" providerId="LiveId" clId="{D4D0530B-5D21-489C-9BDE-9A99955FD1B0}" dt="2020-10-06T20:15:23.054" v="95" actId="207"/>
          <ac:spMkLst>
            <pc:docMk/>
            <pc:sldMk cId="862894965" sldId="256"/>
            <ac:spMk id="2" creationId="{4D30A2A3-AA3A-4EB7-AAA0-FA02D3337700}"/>
          </ac:spMkLst>
        </pc:spChg>
        <pc:spChg chg="mod">
          <ac:chgData name="Wing Ryan Cheng" userId="0eda95859cc82c6a" providerId="LiveId" clId="{D4D0530B-5D21-489C-9BDE-9A99955FD1B0}" dt="2020-10-06T20:14:57.514" v="79" actId="27636"/>
          <ac:spMkLst>
            <pc:docMk/>
            <pc:sldMk cId="862894965" sldId="256"/>
            <ac:spMk id="3" creationId="{805EF40B-4B1B-4435-914C-0382D18758AB}"/>
          </ac:spMkLst>
        </pc:spChg>
        <pc:spChg chg="del">
          <ac:chgData name="Wing Ryan Cheng" userId="0eda95859cc82c6a" providerId="LiveId" clId="{D4D0530B-5D21-489C-9BDE-9A99955FD1B0}" dt="2020-10-06T20:14:44.399" v="58"/>
          <ac:spMkLst>
            <pc:docMk/>
            <pc:sldMk cId="862894965" sldId="256"/>
            <ac:spMk id="13" creationId="{053FB2EE-284F-4C87-AB3D-BBF87A9FAB97}"/>
          </ac:spMkLst>
        </pc:spChg>
        <pc:grpChg chg="del">
          <ac:chgData name="Wing Ryan Cheng" userId="0eda95859cc82c6a" providerId="LiveId" clId="{D4D0530B-5D21-489C-9BDE-9A99955FD1B0}" dt="2020-10-06T20:14:44.399" v="58"/>
          <ac:grpSpMkLst>
            <pc:docMk/>
            <pc:sldMk cId="862894965" sldId="256"/>
            <ac:grpSpMk id="8" creationId="{D2C4BFA1-2075-4901-9E24-E41D1FDD51FD}"/>
          </ac:grpSpMkLst>
        </pc:grpChg>
      </pc:sldChg>
      <pc:sldChg chg="modSp new mod">
        <pc:chgData name="Wing Ryan Cheng" userId="0eda95859cc82c6a" providerId="LiveId" clId="{D4D0530B-5D21-489C-9BDE-9A99955FD1B0}" dt="2020-10-08T18:51:15.779" v="2499" actId="20577"/>
        <pc:sldMkLst>
          <pc:docMk/>
          <pc:sldMk cId="2438672197" sldId="257"/>
        </pc:sldMkLst>
        <pc:spChg chg="mod">
          <ac:chgData name="Wing Ryan Cheng" userId="0eda95859cc82c6a" providerId="LiveId" clId="{D4D0530B-5D21-489C-9BDE-9A99955FD1B0}" dt="2020-10-06T20:16:56.458" v="109" actId="20577"/>
          <ac:spMkLst>
            <pc:docMk/>
            <pc:sldMk cId="2438672197" sldId="257"/>
            <ac:spMk id="2" creationId="{9B8E9800-F3AE-4104-94E5-F0456C308BEB}"/>
          </ac:spMkLst>
        </pc:spChg>
        <pc:spChg chg="mod">
          <ac:chgData name="Wing Ryan Cheng" userId="0eda95859cc82c6a" providerId="LiveId" clId="{D4D0530B-5D21-489C-9BDE-9A99955FD1B0}" dt="2020-10-08T18:51:15.779" v="2499" actId="20577"/>
          <ac:spMkLst>
            <pc:docMk/>
            <pc:sldMk cId="2438672197" sldId="257"/>
            <ac:spMk id="3" creationId="{ADF04C49-C6D1-499B-8675-77CABF57FAF4}"/>
          </ac:spMkLst>
        </pc:spChg>
      </pc:sldChg>
      <pc:sldChg chg="modSp new mod">
        <pc:chgData name="Wing Ryan Cheng" userId="0eda95859cc82c6a" providerId="LiveId" clId="{D4D0530B-5D21-489C-9BDE-9A99955FD1B0}" dt="2020-10-06T20:19:30.926" v="310" actId="108"/>
        <pc:sldMkLst>
          <pc:docMk/>
          <pc:sldMk cId="825029901" sldId="258"/>
        </pc:sldMkLst>
        <pc:spChg chg="mod">
          <ac:chgData name="Wing Ryan Cheng" userId="0eda95859cc82c6a" providerId="LiveId" clId="{D4D0530B-5D21-489C-9BDE-9A99955FD1B0}" dt="2020-10-06T20:18:14.058" v="296" actId="20577"/>
          <ac:spMkLst>
            <pc:docMk/>
            <pc:sldMk cId="825029901" sldId="258"/>
            <ac:spMk id="2" creationId="{FA08375E-BE1D-4947-B63C-CA639137C89A}"/>
          </ac:spMkLst>
        </pc:spChg>
        <pc:spChg chg="mod">
          <ac:chgData name="Wing Ryan Cheng" userId="0eda95859cc82c6a" providerId="LiveId" clId="{D4D0530B-5D21-489C-9BDE-9A99955FD1B0}" dt="2020-10-06T20:19:30.926" v="310" actId="108"/>
          <ac:spMkLst>
            <pc:docMk/>
            <pc:sldMk cId="825029901" sldId="258"/>
            <ac:spMk id="3" creationId="{C80942EA-0942-43DF-A63A-C56C59F77E4C}"/>
          </ac:spMkLst>
        </pc:spChg>
      </pc:sldChg>
      <pc:sldChg chg="addSp modSp new mod">
        <pc:chgData name="Wing Ryan Cheng" userId="0eda95859cc82c6a" providerId="LiveId" clId="{D4D0530B-5D21-489C-9BDE-9A99955FD1B0}" dt="2020-10-08T18:44:32.636" v="2463" actId="1076"/>
        <pc:sldMkLst>
          <pc:docMk/>
          <pc:sldMk cId="4225998125" sldId="259"/>
        </pc:sldMkLst>
        <pc:spChg chg="mod">
          <ac:chgData name="Wing Ryan Cheng" userId="0eda95859cc82c6a" providerId="LiveId" clId="{D4D0530B-5D21-489C-9BDE-9A99955FD1B0}" dt="2020-10-06T20:20:47.848" v="313" actId="255"/>
          <ac:spMkLst>
            <pc:docMk/>
            <pc:sldMk cId="4225998125" sldId="259"/>
            <ac:spMk id="2" creationId="{6EF01996-9253-41B3-BB1C-639546AA3998}"/>
          </ac:spMkLst>
        </pc:spChg>
        <pc:spChg chg="mod">
          <ac:chgData name="Wing Ryan Cheng" userId="0eda95859cc82c6a" providerId="LiveId" clId="{D4D0530B-5D21-489C-9BDE-9A99955FD1B0}" dt="2020-10-08T18:44:26.981" v="2462" actId="108"/>
          <ac:spMkLst>
            <pc:docMk/>
            <pc:sldMk cId="4225998125" sldId="259"/>
            <ac:spMk id="3" creationId="{4E5611D5-6F5A-4519-989F-750AA837F5AA}"/>
          </ac:spMkLst>
        </pc:spChg>
        <pc:picChg chg="add mod">
          <ac:chgData name="Wing Ryan Cheng" userId="0eda95859cc82c6a" providerId="LiveId" clId="{D4D0530B-5D21-489C-9BDE-9A99955FD1B0}" dt="2020-10-08T18:44:32.636" v="2463" actId="1076"/>
          <ac:picMkLst>
            <pc:docMk/>
            <pc:sldMk cId="4225998125" sldId="259"/>
            <ac:picMk id="4" creationId="{6472B818-B266-4BB7-9997-E7A3AFC165D1}"/>
          </ac:picMkLst>
        </pc:picChg>
      </pc:sldChg>
      <pc:sldChg chg="addSp delSp modSp new mod">
        <pc:chgData name="Wing Ryan Cheng" userId="0eda95859cc82c6a" providerId="LiveId" clId="{D4D0530B-5D21-489C-9BDE-9A99955FD1B0}" dt="2020-10-08T19:01:08.312" v="2500" actId="20577"/>
        <pc:sldMkLst>
          <pc:docMk/>
          <pc:sldMk cId="230908575" sldId="260"/>
        </pc:sldMkLst>
        <pc:spChg chg="mod">
          <ac:chgData name="Wing Ryan Cheng" userId="0eda95859cc82c6a" providerId="LiveId" clId="{D4D0530B-5D21-489C-9BDE-9A99955FD1B0}" dt="2020-10-07T20:26:05.042" v="440" actId="108"/>
          <ac:spMkLst>
            <pc:docMk/>
            <pc:sldMk cId="230908575" sldId="260"/>
            <ac:spMk id="2" creationId="{6186BB7A-7B67-4D0E-B44F-A1F067225087}"/>
          </ac:spMkLst>
        </pc:spChg>
        <pc:spChg chg="mod">
          <ac:chgData name="Wing Ryan Cheng" userId="0eda95859cc82c6a" providerId="LiveId" clId="{D4D0530B-5D21-489C-9BDE-9A99955FD1B0}" dt="2020-10-08T19:01:08.312" v="2500" actId="20577"/>
          <ac:spMkLst>
            <pc:docMk/>
            <pc:sldMk cId="230908575" sldId="260"/>
            <ac:spMk id="3" creationId="{252CA95E-F3C0-4F1C-B563-9BC57F8F7286}"/>
          </ac:spMkLst>
        </pc:spChg>
        <pc:spChg chg="add del">
          <ac:chgData name="Wing Ryan Cheng" userId="0eda95859cc82c6a" providerId="LiveId" clId="{D4D0530B-5D21-489C-9BDE-9A99955FD1B0}" dt="2020-10-07T20:29:55.725" v="637" actId="478"/>
          <ac:spMkLst>
            <pc:docMk/>
            <pc:sldMk cId="230908575" sldId="260"/>
            <ac:spMk id="5" creationId="{B51119AB-2209-45B1-95E9-06FFB7BBA710}"/>
          </ac:spMkLst>
        </pc:spChg>
        <pc:picChg chg="add del mod">
          <ac:chgData name="Wing Ryan Cheng" userId="0eda95859cc82c6a" providerId="LiveId" clId="{D4D0530B-5D21-489C-9BDE-9A99955FD1B0}" dt="2020-10-07T20:29:57.074" v="638" actId="478"/>
          <ac:picMkLst>
            <pc:docMk/>
            <pc:sldMk cId="230908575" sldId="260"/>
            <ac:picMk id="4" creationId="{E7EB99E8-1C12-4492-9178-AC0EDB8F8DD1}"/>
          </ac:picMkLst>
        </pc:picChg>
        <pc:picChg chg="add mod">
          <ac:chgData name="Wing Ryan Cheng" userId="0eda95859cc82c6a" providerId="LiveId" clId="{D4D0530B-5D21-489C-9BDE-9A99955FD1B0}" dt="2020-10-07T20:30:18.492" v="640" actId="1076"/>
          <ac:picMkLst>
            <pc:docMk/>
            <pc:sldMk cId="230908575" sldId="260"/>
            <ac:picMk id="7" creationId="{06524F96-F6F6-45C1-91BE-68BB2E2FE6D9}"/>
          </ac:picMkLst>
        </pc:picChg>
      </pc:sldChg>
      <pc:sldChg chg="addSp delSp modSp new mod">
        <pc:chgData name="Wing Ryan Cheng" userId="0eda95859cc82c6a" providerId="LiveId" clId="{D4D0530B-5D21-489C-9BDE-9A99955FD1B0}" dt="2020-10-08T13:15:02.765" v="1109" actId="1076"/>
        <pc:sldMkLst>
          <pc:docMk/>
          <pc:sldMk cId="1390089817" sldId="261"/>
        </pc:sldMkLst>
        <pc:spChg chg="del mod">
          <ac:chgData name="Wing Ryan Cheng" userId="0eda95859cc82c6a" providerId="LiveId" clId="{D4D0530B-5D21-489C-9BDE-9A99955FD1B0}" dt="2020-10-07T20:33:13.549" v="689" actId="21"/>
          <ac:spMkLst>
            <pc:docMk/>
            <pc:sldMk cId="1390089817" sldId="261"/>
            <ac:spMk id="2" creationId="{66E60B80-E854-4647-B08D-9207BBEF5653}"/>
          </ac:spMkLst>
        </pc:spChg>
        <pc:spChg chg="mod">
          <ac:chgData name="Wing Ryan Cheng" userId="0eda95859cc82c6a" providerId="LiveId" clId="{D4D0530B-5D21-489C-9BDE-9A99955FD1B0}" dt="2020-10-07T20:39:11.695" v="756" actId="20577"/>
          <ac:spMkLst>
            <pc:docMk/>
            <pc:sldMk cId="1390089817" sldId="261"/>
            <ac:spMk id="3" creationId="{96890A13-05BF-4C3C-B24F-154332D1B457}"/>
          </ac:spMkLst>
        </pc:spChg>
        <pc:spChg chg="add del mod">
          <ac:chgData name="Wing Ryan Cheng" userId="0eda95859cc82c6a" providerId="LiveId" clId="{D4D0530B-5D21-489C-9BDE-9A99955FD1B0}" dt="2020-10-07T20:33:24.203" v="694"/>
          <ac:spMkLst>
            <pc:docMk/>
            <pc:sldMk cId="1390089817" sldId="261"/>
            <ac:spMk id="5" creationId="{BC969623-F680-410A-BE0E-27D17F483F8D}"/>
          </ac:spMkLst>
        </pc:spChg>
        <pc:spChg chg="add del mod">
          <ac:chgData name="Wing Ryan Cheng" userId="0eda95859cc82c6a" providerId="LiveId" clId="{D4D0530B-5D21-489C-9BDE-9A99955FD1B0}" dt="2020-10-07T20:33:23.309" v="693"/>
          <ac:spMkLst>
            <pc:docMk/>
            <pc:sldMk cId="1390089817" sldId="261"/>
            <ac:spMk id="6" creationId="{D2D4670E-5A63-499D-ABBB-C9AD6FE3CE69}"/>
          </ac:spMkLst>
        </pc:spChg>
        <pc:spChg chg="add mod">
          <ac:chgData name="Wing Ryan Cheng" userId="0eda95859cc82c6a" providerId="LiveId" clId="{D4D0530B-5D21-489C-9BDE-9A99955FD1B0}" dt="2020-10-08T13:15:02.765" v="1109" actId="1076"/>
          <ac:spMkLst>
            <pc:docMk/>
            <pc:sldMk cId="1390089817" sldId="261"/>
            <ac:spMk id="7" creationId="{F1DCDEE2-1C2E-4F07-96E8-527442B9FC85}"/>
          </ac:spMkLst>
        </pc:spChg>
        <pc:picChg chg="add mod">
          <ac:chgData name="Wing Ryan Cheng" userId="0eda95859cc82c6a" providerId="LiveId" clId="{D4D0530B-5D21-489C-9BDE-9A99955FD1B0}" dt="2020-10-07T20:38:01.541" v="739" actId="1076"/>
          <ac:picMkLst>
            <pc:docMk/>
            <pc:sldMk cId="1390089817" sldId="261"/>
            <ac:picMk id="8" creationId="{13EC3818-2598-476D-A633-C34D408BCDA3}"/>
          </ac:picMkLst>
        </pc:picChg>
      </pc:sldChg>
      <pc:sldChg chg="addSp delSp modSp new mod">
        <pc:chgData name="Wing Ryan Cheng" userId="0eda95859cc82c6a" providerId="LiveId" clId="{D4D0530B-5D21-489C-9BDE-9A99955FD1B0}" dt="2020-10-07T20:58:56.443" v="926" actId="108"/>
        <pc:sldMkLst>
          <pc:docMk/>
          <pc:sldMk cId="1535813089" sldId="262"/>
        </pc:sldMkLst>
        <pc:spChg chg="mod">
          <ac:chgData name="Wing Ryan Cheng" userId="0eda95859cc82c6a" providerId="LiveId" clId="{D4D0530B-5D21-489C-9BDE-9A99955FD1B0}" dt="2020-10-07T20:40:46.378" v="759" actId="108"/>
          <ac:spMkLst>
            <pc:docMk/>
            <pc:sldMk cId="1535813089" sldId="262"/>
            <ac:spMk id="2" creationId="{B5AE9F93-7875-4832-9F51-3457FD96AEF1}"/>
          </ac:spMkLst>
        </pc:spChg>
        <pc:spChg chg="mod">
          <ac:chgData name="Wing Ryan Cheng" userId="0eda95859cc82c6a" providerId="LiveId" clId="{D4D0530B-5D21-489C-9BDE-9A99955FD1B0}" dt="2020-10-07T20:58:56.443" v="926" actId="108"/>
          <ac:spMkLst>
            <pc:docMk/>
            <pc:sldMk cId="1535813089" sldId="262"/>
            <ac:spMk id="3" creationId="{4ADBB415-CA8D-4BB2-B6C8-DFC8548F5873}"/>
          </ac:spMkLst>
        </pc:spChg>
        <pc:picChg chg="add mod">
          <ac:chgData name="Wing Ryan Cheng" userId="0eda95859cc82c6a" providerId="LiveId" clId="{D4D0530B-5D21-489C-9BDE-9A99955FD1B0}" dt="2020-10-07T20:54:44.086" v="901" actId="1076"/>
          <ac:picMkLst>
            <pc:docMk/>
            <pc:sldMk cId="1535813089" sldId="262"/>
            <ac:picMk id="4" creationId="{1C3D7471-AEBF-4309-9549-E488C76E4E68}"/>
          </ac:picMkLst>
        </pc:picChg>
        <pc:picChg chg="add del mod">
          <ac:chgData name="Wing Ryan Cheng" userId="0eda95859cc82c6a" providerId="LiveId" clId="{D4D0530B-5D21-489C-9BDE-9A99955FD1B0}" dt="2020-10-07T20:54:35.323" v="898" actId="478"/>
          <ac:picMkLst>
            <pc:docMk/>
            <pc:sldMk cId="1535813089" sldId="262"/>
            <ac:picMk id="5" creationId="{315530B2-337C-4A32-814E-939A33D91AD4}"/>
          </ac:picMkLst>
        </pc:picChg>
      </pc:sldChg>
      <pc:sldChg chg="addSp delSp modSp new mod">
        <pc:chgData name="Wing Ryan Cheng" userId="0eda95859cc82c6a" providerId="LiveId" clId="{D4D0530B-5D21-489C-9BDE-9A99955FD1B0}" dt="2020-10-07T20:59:19.565" v="930" actId="14100"/>
        <pc:sldMkLst>
          <pc:docMk/>
          <pc:sldMk cId="251422735" sldId="263"/>
        </pc:sldMkLst>
        <pc:spChg chg="mod">
          <ac:chgData name="Wing Ryan Cheng" userId="0eda95859cc82c6a" providerId="LiveId" clId="{D4D0530B-5D21-489C-9BDE-9A99955FD1B0}" dt="2020-10-07T20:55:03.553" v="904" actId="108"/>
          <ac:spMkLst>
            <pc:docMk/>
            <pc:sldMk cId="251422735" sldId="263"/>
            <ac:spMk id="2" creationId="{F9D70B32-D06B-48EB-9A94-555DB714F757}"/>
          </ac:spMkLst>
        </pc:spChg>
        <pc:spChg chg="add del mod">
          <ac:chgData name="Wing Ryan Cheng" userId="0eda95859cc82c6a" providerId="LiveId" clId="{D4D0530B-5D21-489C-9BDE-9A99955FD1B0}" dt="2020-10-07T20:59:03.595" v="927" actId="108"/>
          <ac:spMkLst>
            <pc:docMk/>
            <pc:sldMk cId="251422735" sldId="263"/>
            <ac:spMk id="3" creationId="{632DBDE7-218F-45F7-9011-95C26B55A32D}"/>
          </ac:spMkLst>
        </pc:spChg>
        <pc:picChg chg="add mod">
          <ac:chgData name="Wing Ryan Cheng" userId="0eda95859cc82c6a" providerId="LiveId" clId="{D4D0530B-5D21-489C-9BDE-9A99955FD1B0}" dt="2020-10-07T20:57:05.213" v="908"/>
          <ac:picMkLst>
            <pc:docMk/>
            <pc:sldMk cId="251422735" sldId="263"/>
            <ac:picMk id="4" creationId="{0F2E9BD0-2851-4BE9-A45F-F930535AD359}"/>
          </ac:picMkLst>
        </pc:picChg>
        <pc:picChg chg="add mod">
          <ac:chgData name="Wing Ryan Cheng" userId="0eda95859cc82c6a" providerId="LiveId" clId="{D4D0530B-5D21-489C-9BDE-9A99955FD1B0}" dt="2020-10-07T20:59:19.565" v="930" actId="14100"/>
          <ac:picMkLst>
            <pc:docMk/>
            <pc:sldMk cId="251422735" sldId="263"/>
            <ac:picMk id="5" creationId="{98EB83FC-FDF2-4D51-A281-7A09BD98BFB1}"/>
          </ac:picMkLst>
        </pc:picChg>
      </pc:sldChg>
      <pc:sldChg chg="addSp modSp new mod">
        <pc:chgData name="Wing Ryan Cheng" userId="0eda95859cc82c6a" providerId="LiveId" clId="{D4D0530B-5D21-489C-9BDE-9A99955FD1B0}" dt="2020-10-07T21:01:00.839" v="981" actId="313"/>
        <pc:sldMkLst>
          <pc:docMk/>
          <pc:sldMk cId="2976389251" sldId="264"/>
        </pc:sldMkLst>
        <pc:spChg chg="mod">
          <ac:chgData name="Wing Ryan Cheng" userId="0eda95859cc82c6a" providerId="LiveId" clId="{D4D0530B-5D21-489C-9BDE-9A99955FD1B0}" dt="2020-10-07T20:59:36.056" v="933" actId="108"/>
          <ac:spMkLst>
            <pc:docMk/>
            <pc:sldMk cId="2976389251" sldId="264"/>
            <ac:spMk id="2" creationId="{AA32534D-4E06-4C55-B333-E80160680BD6}"/>
          </ac:spMkLst>
        </pc:spChg>
        <pc:spChg chg="mod">
          <ac:chgData name="Wing Ryan Cheng" userId="0eda95859cc82c6a" providerId="LiveId" clId="{D4D0530B-5D21-489C-9BDE-9A99955FD1B0}" dt="2020-10-07T21:01:00.839" v="981" actId="313"/>
          <ac:spMkLst>
            <pc:docMk/>
            <pc:sldMk cId="2976389251" sldId="264"/>
            <ac:spMk id="3" creationId="{4FBA92F1-4370-48DD-A500-175D0DB30F4B}"/>
          </ac:spMkLst>
        </pc:spChg>
        <pc:picChg chg="add mod">
          <ac:chgData name="Wing Ryan Cheng" userId="0eda95859cc82c6a" providerId="LiveId" clId="{D4D0530B-5D21-489C-9BDE-9A99955FD1B0}" dt="2020-10-07T21:00:41.242" v="947" actId="1076"/>
          <ac:picMkLst>
            <pc:docMk/>
            <pc:sldMk cId="2976389251" sldId="264"/>
            <ac:picMk id="4" creationId="{02B6B6B1-C954-490C-8A80-D03726DA8E28}"/>
          </ac:picMkLst>
        </pc:picChg>
      </pc:sldChg>
      <pc:sldChg chg="addSp delSp modSp new mod">
        <pc:chgData name="Wing Ryan Cheng" userId="0eda95859cc82c6a" providerId="LiveId" clId="{D4D0530B-5D21-489C-9BDE-9A99955FD1B0}" dt="2020-10-08T19:52:36.245" v="2505" actId="1076"/>
        <pc:sldMkLst>
          <pc:docMk/>
          <pc:sldMk cId="2062030806" sldId="265"/>
        </pc:sldMkLst>
        <pc:spChg chg="mod">
          <ac:chgData name="Wing Ryan Cheng" userId="0eda95859cc82c6a" providerId="LiveId" clId="{D4D0530B-5D21-489C-9BDE-9A99955FD1B0}" dt="2020-10-07T21:01:31.722" v="984" actId="108"/>
          <ac:spMkLst>
            <pc:docMk/>
            <pc:sldMk cId="2062030806" sldId="265"/>
            <ac:spMk id="2" creationId="{34F73B76-761F-4673-ACF0-8FA767894A61}"/>
          </ac:spMkLst>
        </pc:spChg>
        <pc:spChg chg="mod">
          <ac:chgData name="Wing Ryan Cheng" userId="0eda95859cc82c6a" providerId="LiveId" clId="{D4D0530B-5D21-489C-9BDE-9A99955FD1B0}" dt="2020-10-08T19:52:33.025" v="2504" actId="20577"/>
          <ac:spMkLst>
            <pc:docMk/>
            <pc:sldMk cId="2062030806" sldId="265"/>
            <ac:spMk id="3" creationId="{9B9F1CE7-681E-4D2C-8A74-0812D81E46D2}"/>
          </ac:spMkLst>
        </pc:spChg>
        <pc:picChg chg="add mod">
          <ac:chgData name="Wing Ryan Cheng" userId="0eda95859cc82c6a" providerId="LiveId" clId="{D4D0530B-5D21-489C-9BDE-9A99955FD1B0}" dt="2020-10-08T19:52:36.245" v="2505" actId="1076"/>
          <ac:picMkLst>
            <pc:docMk/>
            <pc:sldMk cId="2062030806" sldId="265"/>
            <ac:picMk id="4" creationId="{E69DD0CB-D92D-4B0F-9DCB-8BDC6CE00474}"/>
          </ac:picMkLst>
        </pc:picChg>
        <pc:picChg chg="add del mod">
          <ac:chgData name="Wing Ryan Cheng" userId="0eda95859cc82c6a" providerId="LiveId" clId="{D4D0530B-5D21-489C-9BDE-9A99955FD1B0}" dt="2020-10-08T13:06:47.219" v="994" actId="478"/>
          <ac:picMkLst>
            <pc:docMk/>
            <pc:sldMk cId="2062030806" sldId="265"/>
            <ac:picMk id="5" creationId="{2CE2ECA5-FE5C-4097-B74A-EBEBC7A77F09}"/>
          </ac:picMkLst>
        </pc:picChg>
        <pc:picChg chg="add del mod">
          <ac:chgData name="Wing Ryan Cheng" userId="0eda95859cc82c6a" providerId="LiveId" clId="{D4D0530B-5D21-489C-9BDE-9A99955FD1B0}" dt="2020-10-08T13:07:38.759" v="999" actId="478"/>
          <ac:picMkLst>
            <pc:docMk/>
            <pc:sldMk cId="2062030806" sldId="265"/>
            <ac:picMk id="7" creationId="{02238A39-2792-40A1-8927-110D5B0324D8}"/>
          </ac:picMkLst>
        </pc:picChg>
        <pc:picChg chg="add mod">
          <ac:chgData name="Wing Ryan Cheng" userId="0eda95859cc82c6a" providerId="LiveId" clId="{D4D0530B-5D21-489C-9BDE-9A99955FD1B0}" dt="2020-10-08T19:52:32.656" v="2503" actId="1076"/>
          <ac:picMkLst>
            <pc:docMk/>
            <pc:sldMk cId="2062030806" sldId="265"/>
            <ac:picMk id="9" creationId="{BE1BDE9C-2DB0-4CBE-989D-0339AE25E5DA}"/>
          </ac:picMkLst>
        </pc:picChg>
      </pc:sldChg>
      <pc:sldChg chg="addSp modSp new mod">
        <pc:chgData name="Wing Ryan Cheng" userId="0eda95859cc82c6a" providerId="LiveId" clId="{D4D0530B-5D21-489C-9BDE-9A99955FD1B0}" dt="2020-10-08T13:14:23.695" v="1101" actId="1076"/>
        <pc:sldMkLst>
          <pc:docMk/>
          <pc:sldMk cId="459446805" sldId="266"/>
        </pc:sldMkLst>
        <pc:spChg chg="mod">
          <ac:chgData name="Wing Ryan Cheng" userId="0eda95859cc82c6a" providerId="LiveId" clId="{D4D0530B-5D21-489C-9BDE-9A99955FD1B0}" dt="2020-10-08T13:09:08.021" v="1084" actId="108"/>
          <ac:spMkLst>
            <pc:docMk/>
            <pc:sldMk cId="459446805" sldId="266"/>
            <ac:spMk id="2" creationId="{0913212D-10C8-4FAA-A7DE-D87E87176F69}"/>
          </ac:spMkLst>
        </pc:spChg>
        <pc:spChg chg="mod">
          <ac:chgData name="Wing Ryan Cheng" userId="0eda95859cc82c6a" providerId="LiveId" clId="{D4D0530B-5D21-489C-9BDE-9A99955FD1B0}" dt="2020-10-08T13:14:20.686" v="1099" actId="20577"/>
          <ac:spMkLst>
            <pc:docMk/>
            <pc:sldMk cId="459446805" sldId="266"/>
            <ac:spMk id="3" creationId="{8BA30FF7-6FC4-4E4B-B988-C61B1AE45A21}"/>
          </ac:spMkLst>
        </pc:spChg>
        <pc:picChg chg="add mod">
          <ac:chgData name="Wing Ryan Cheng" userId="0eda95859cc82c6a" providerId="LiveId" clId="{D4D0530B-5D21-489C-9BDE-9A99955FD1B0}" dt="2020-10-08T13:14:23.695" v="1101" actId="1076"/>
          <ac:picMkLst>
            <pc:docMk/>
            <pc:sldMk cId="459446805" sldId="266"/>
            <ac:picMk id="4" creationId="{9927CBC9-5DBF-4A8B-8F0E-2EC51682AA09}"/>
          </ac:picMkLst>
        </pc:picChg>
      </pc:sldChg>
      <pc:sldChg chg="addSp delSp modSp new mod">
        <pc:chgData name="Wing Ryan Cheng" userId="0eda95859cc82c6a" providerId="LiveId" clId="{D4D0530B-5D21-489C-9BDE-9A99955FD1B0}" dt="2020-10-08T13:18:45.496" v="1335" actId="20577"/>
        <pc:sldMkLst>
          <pc:docMk/>
          <pc:sldMk cId="480997229" sldId="267"/>
        </pc:sldMkLst>
        <pc:spChg chg="mod">
          <ac:chgData name="Wing Ryan Cheng" userId="0eda95859cc82c6a" providerId="LiveId" clId="{D4D0530B-5D21-489C-9BDE-9A99955FD1B0}" dt="2020-10-08T13:14:44.440" v="1108" actId="108"/>
          <ac:spMkLst>
            <pc:docMk/>
            <pc:sldMk cId="480997229" sldId="267"/>
            <ac:spMk id="2" creationId="{A215F1F7-C574-47E4-9C64-EE32866804BF}"/>
          </ac:spMkLst>
        </pc:spChg>
        <pc:spChg chg="mod">
          <ac:chgData name="Wing Ryan Cheng" userId="0eda95859cc82c6a" providerId="LiveId" clId="{D4D0530B-5D21-489C-9BDE-9A99955FD1B0}" dt="2020-10-08T13:18:45.496" v="1335" actId="20577"/>
          <ac:spMkLst>
            <pc:docMk/>
            <pc:sldMk cId="480997229" sldId="267"/>
            <ac:spMk id="3" creationId="{1EE6C48C-4BCB-43CC-BE6F-1397533B297D}"/>
          </ac:spMkLst>
        </pc:spChg>
        <pc:spChg chg="add del">
          <ac:chgData name="Wing Ryan Cheng" userId="0eda95859cc82c6a" providerId="LiveId" clId="{D4D0530B-5D21-489C-9BDE-9A99955FD1B0}" dt="2020-10-08T13:14:34.029" v="1104" actId="22"/>
          <ac:spMkLst>
            <pc:docMk/>
            <pc:sldMk cId="480997229" sldId="267"/>
            <ac:spMk id="5" creationId="{6F0AB8E2-624F-4BF2-804E-ED314CF6D247}"/>
          </ac:spMkLst>
        </pc:spChg>
        <pc:picChg chg="add mod">
          <ac:chgData name="Wing Ryan Cheng" userId="0eda95859cc82c6a" providerId="LiveId" clId="{D4D0530B-5D21-489C-9BDE-9A99955FD1B0}" dt="2020-10-08T13:17:30.358" v="1253" actId="14100"/>
          <ac:picMkLst>
            <pc:docMk/>
            <pc:sldMk cId="480997229" sldId="267"/>
            <ac:picMk id="6" creationId="{A0382C44-C299-4C5F-B5F8-03281650E8C8}"/>
          </ac:picMkLst>
        </pc:picChg>
        <pc:picChg chg="add mod">
          <ac:chgData name="Wing Ryan Cheng" userId="0eda95859cc82c6a" providerId="LiveId" clId="{D4D0530B-5D21-489C-9BDE-9A99955FD1B0}" dt="2020-10-08T13:17:34.162" v="1254" actId="14100"/>
          <ac:picMkLst>
            <pc:docMk/>
            <pc:sldMk cId="480997229" sldId="267"/>
            <ac:picMk id="7" creationId="{7DB3D3F1-2681-4FEF-ABA3-F34C505DBEDD}"/>
          </ac:picMkLst>
        </pc:picChg>
      </pc:sldChg>
      <pc:sldChg chg="addSp delSp modSp new del mod">
        <pc:chgData name="Wing Ryan Cheng" userId="0eda95859cc82c6a" providerId="LiveId" clId="{D4D0530B-5D21-489C-9BDE-9A99955FD1B0}" dt="2020-10-10T20:23:55.405" v="2515" actId="47"/>
        <pc:sldMkLst>
          <pc:docMk/>
          <pc:sldMk cId="3987405842" sldId="268"/>
        </pc:sldMkLst>
        <pc:spChg chg="mod">
          <ac:chgData name="Wing Ryan Cheng" userId="0eda95859cc82c6a" providerId="LiveId" clId="{D4D0530B-5D21-489C-9BDE-9A99955FD1B0}" dt="2020-10-08T13:19:06.212" v="1340" actId="108"/>
          <ac:spMkLst>
            <pc:docMk/>
            <pc:sldMk cId="3987405842" sldId="268"/>
            <ac:spMk id="2" creationId="{6055A2BA-182C-417F-977C-98950653BF26}"/>
          </ac:spMkLst>
        </pc:spChg>
        <pc:spChg chg="mod">
          <ac:chgData name="Wing Ryan Cheng" userId="0eda95859cc82c6a" providerId="LiveId" clId="{D4D0530B-5D21-489C-9BDE-9A99955FD1B0}" dt="2020-10-08T13:22:25.454" v="1365" actId="27636"/>
          <ac:spMkLst>
            <pc:docMk/>
            <pc:sldMk cId="3987405842" sldId="268"/>
            <ac:spMk id="3" creationId="{62A3C2F4-4A1D-4987-9D62-617D6483D005}"/>
          </ac:spMkLst>
        </pc:spChg>
        <pc:spChg chg="add del">
          <ac:chgData name="Wing Ryan Cheng" userId="0eda95859cc82c6a" providerId="LiveId" clId="{D4D0530B-5D21-489C-9BDE-9A99955FD1B0}" dt="2020-10-08T13:19:01.284" v="1338" actId="22"/>
          <ac:spMkLst>
            <pc:docMk/>
            <pc:sldMk cId="3987405842" sldId="268"/>
            <ac:spMk id="5" creationId="{EB5A8E36-023D-40A7-8F51-6D520888EA30}"/>
          </ac:spMkLst>
        </pc:spChg>
      </pc:sldChg>
      <pc:sldChg chg="modSp new mod">
        <pc:chgData name="Wing Ryan Cheng" userId="0eda95859cc82c6a" providerId="LiveId" clId="{D4D0530B-5D21-489C-9BDE-9A99955FD1B0}" dt="2020-10-08T15:38:55.251" v="1415" actId="20577"/>
        <pc:sldMkLst>
          <pc:docMk/>
          <pc:sldMk cId="3221007024" sldId="269"/>
        </pc:sldMkLst>
        <pc:spChg chg="mod">
          <ac:chgData name="Wing Ryan Cheng" userId="0eda95859cc82c6a" providerId="LiveId" clId="{D4D0530B-5D21-489C-9BDE-9A99955FD1B0}" dt="2020-10-08T13:23:03.976" v="1372" actId="108"/>
          <ac:spMkLst>
            <pc:docMk/>
            <pc:sldMk cId="3221007024" sldId="269"/>
            <ac:spMk id="2" creationId="{AC7AF97F-A08D-47FE-B75F-3AD9EC7CA96E}"/>
          </ac:spMkLst>
        </pc:spChg>
        <pc:spChg chg="mod">
          <ac:chgData name="Wing Ryan Cheng" userId="0eda95859cc82c6a" providerId="LiveId" clId="{D4D0530B-5D21-489C-9BDE-9A99955FD1B0}" dt="2020-10-08T15:38:55.251" v="1415" actId="20577"/>
          <ac:spMkLst>
            <pc:docMk/>
            <pc:sldMk cId="3221007024" sldId="269"/>
            <ac:spMk id="3" creationId="{FCC02C00-22A0-4DA7-99BE-FDFFEC86A184}"/>
          </ac:spMkLst>
        </pc:spChg>
      </pc:sldChg>
      <pc:sldChg chg="modSp new mod">
        <pc:chgData name="Wing Ryan Cheng" userId="0eda95859cc82c6a" providerId="LiveId" clId="{D4D0530B-5D21-489C-9BDE-9A99955FD1B0}" dt="2020-10-08T20:04:42.189" v="2506" actId="108"/>
        <pc:sldMkLst>
          <pc:docMk/>
          <pc:sldMk cId="1912948759" sldId="270"/>
        </pc:sldMkLst>
        <pc:spChg chg="mod">
          <ac:chgData name="Wing Ryan Cheng" userId="0eda95859cc82c6a" providerId="LiveId" clId="{D4D0530B-5D21-489C-9BDE-9A99955FD1B0}" dt="2020-10-08T15:39:23.997" v="1436" actId="20577"/>
          <ac:spMkLst>
            <pc:docMk/>
            <pc:sldMk cId="1912948759" sldId="270"/>
            <ac:spMk id="2" creationId="{314CF057-4C32-4FF6-9644-828F46566732}"/>
          </ac:spMkLst>
        </pc:spChg>
        <pc:spChg chg="mod">
          <ac:chgData name="Wing Ryan Cheng" userId="0eda95859cc82c6a" providerId="LiveId" clId="{D4D0530B-5D21-489C-9BDE-9A99955FD1B0}" dt="2020-10-08T20:04:42.189" v="2506" actId="108"/>
          <ac:spMkLst>
            <pc:docMk/>
            <pc:sldMk cId="1912948759" sldId="270"/>
            <ac:spMk id="3" creationId="{16F3C63C-3626-4ABB-A5BC-7519830285DC}"/>
          </ac:spMkLst>
        </pc:spChg>
      </pc:sldChg>
      <pc:sldChg chg="modSp new mod">
        <pc:chgData name="Wing Ryan Cheng" userId="0eda95859cc82c6a" providerId="LiveId" clId="{D4D0530B-5D21-489C-9BDE-9A99955FD1B0}" dt="2020-10-11T12:09:24.804" v="2541" actId="20577"/>
        <pc:sldMkLst>
          <pc:docMk/>
          <pc:sldMk cId="708806193" sldId="271"/>
        </pc:sldMkLst>
        <pc:spChg chg="mod">
          <ac:chgData name="Wing Ryan Cheng" userId="0eda95859cc82c6a" providerId="LiveId" clId="{D4D0530B-5D21-489C-9BDE-9A99955FD1B0}" dt="2020-10-08T16:42:48.474" v="1594" actId="108"/>
          <ac:spMkLst>
            <pc:docMk/>
            <pc:sldMk cId="708806193" sldId="271"/>
            <ac:spMk id="2" creationId="{FDF3B1BE-6AEB-4A78-9F22-8ABAA68070B8}"/>
          </ac:spMkLst>
        </pc:spChg>
        <pc:spChg chg="mod">
          <ac:chgData name="Wing Ryan Cheng" userId="0eda95859cc82c6a" providerId="LiveId" clId="{D4D0530B-5D21-489C-9BDE-9A99955FD1B0}" dt="2020-10-11T12:09:24.804" v="2541" actId="20577"/>
          <ac:spMkLst>
            <pc:docMk/>
            <pc:sldMk cId="708806193" sldId="271"/>
            <ac:spMk id="3" creationId="{CB65CD6D-DE5E-406C-89A0-89274E9FEAA5}"/>
          </ac:spMkLst>
        </pc:spChg>
      </pc:sldChg>
      <pc:sldChg chg="addSp delSp modSp new mod">
        <pc:chgData name="Wing Ryan Cheng" userId="0eda95859cc82c6a" providerId="LiveId" clId="{D4D0530B-5D21-489C-9BDE-9A99955FD1B0}" dt="2020-10-08T20:17:19.407" v="2514" actId="20577"/>
        <pc:sldMkLst>
          <pc:docMk/>
          <pc:sldMk cId="1332389566" sldId="272"/>
        </pc:sldMkLst>
        <pc:spChg chg="mod">
          <ac:chgData name="Wing Ryan Cheng" userId="0eda95859cc82c6a" providerId="LiveId" clId="{D4D0530B-5D21-489C-9BDE-9A99955FD1B0}" dt="2020-10-08T20:17:19.407" v="2514" actId="20577"/>
          <ac:spMkLst>
            <pc:docMk/>
            <pc:sldMk cId="1332389566" sldId="272"/>
            <ac:spMk id="2" creationId="{9EFF1E14-4B09-45B4-B62A-1DA0D2F71CCF}"/>
          </ac:spMkLst>
        </pc:spChg>
        <pc:spChg chg="mod">
          <ac:chgData name="Wing Ryan Cheng" userId="0eda95859cc82c6a" providerId="LiveId" clId="{D4D0530B-5D21-489C-9BDE-9A99955FD1B0}" dt="2020-10-08T17:45:38.246" v="1914" actId="20577"/>
          <ac:spMkLst>
            <pc:docMk/>
            <pc:sldMk cId="1332389566" sldId="272"/>
            <ac:spMk id="3" creationId="{D0553F25-D6C0-4302-925F-3CF248AD54E7}"/>
          </ac:spMkLst>
        </pc:spChg>
        <pc:spChg chg="add del">
          <ac:chgData name="Wing Ryan Cheng" userId="0eda95859cc82c6a" providerId="LiveId" clId="{D4D0530B-5D21-489C-9BDE-9A99955FD1B0}" dt="2020-10-08T17:39:15.978" v="1894" actId="22"/>
          <ac:spMkLst>
            <pc:docMk/>
            <pc:sldMk cId="1332389566" sldId="272"/>
            <ac:spMk id="5" creationId="{54F51EDE-A195-4F88-AFF2-6C41EECF168C}"/>
          </ac:spMkLst>
        </pc:spChg>
      </pc:sldChg>
      <pc:sldChg chg="addSp modSp new mod">
        <pc:chgData name="Wing Ryan Cheng" userId="0eda95859cc82c6a" providerId="LiveId" clId="{D4D0530B-5D21-489C-9BDE-9A99955FD1B0}" dt="2020-10-11T11:43:02.980" v="2536" actId="20577"/>
        <pc:sldMkLst>
          <pc:docMk/>
          <pc:sldMk cId="1899242927" sldId="273"/>
        </pc:sldMkLst>
        <pc:spChg chg="mod">
          <ac:chgData name="Wing Ryan Cheng" userId="0eda95859cc82c6a" providerId="LiveId" clId="{D4D0530B-5D21-489C-9BDE-9A99955FD1B0}" dt="2020-10-08T17:52:34.989" v="1917" actId="108"/>
          <ac:spMkLst>
            <pc:docMk/>
            <pc:sldMk cId="1899242927" sldId="273"/>
            <ac:spMk id="2" creationId="{6536F4BA-AA87-45C9-A6CB-D19DB4A7CB3C}"/>
          </ac:spMkLst>
        </pc:spChg>
        <pc:spChg chg="mod">
          <ac:chgData name="Wing Ryan Cheng" userId="0eda95859cc82c6a" providerId="LiveId" clId="{D4D0530B-5D21-489C-9BDE-9A99955FD1B0}" dt="2020-10-11T11:43:02.980" v="2536" actId="20577"/>
          <ac:spMkLst>
            <pc:docMk/>
            <pc:sldMk cId="1899242927" sldId="273"/>
            <ac:spMk id="3" creationId="{A9983AE7-4084-411E-BA89-C1D3B85CB530}"/>
          </ac:spMkLst>
        </pc:spChg>
        <pc:picChg chg="add mod">
          <ac:chgData name="Wing Ryan Cheng" userId="0eda95859cc82c6a" providerId="LiveId" clId="{D4D0530B-5D21-489C-9BDE-9A99955FD1B0}" dt="2020-10-08T17:54:28.962" v="1941" actId="1076"/>
          <ac:picMkLst>
            <pc:docMk/>
            <pc:sldMk cId="1899242927" sldId="273"/>
            <ac:picMk id="4" creationId="{41B3CA46-D2C3-4A1D-A452-940774C80BBB}"/>
          </ac:picMkLst>
        </pc:picChg>
      </pc:sldChg>
      <pc:sldChg chg="modSp new mod">
        <pc:chgData name="Wing Ryan Cheng" userId="0eda95859cc82c6a" providerId="LiveId" clId="{D4D0530B-5D21-489C-9BDE-9A99955FD1B0}" dt="2020-10-08T18:06:07.094" v="2008" actId="108"/>
        <pc:sldMkLst>
          <pc:docMk/>
          <pc:sldMk cId="382970346" sldId="274"/>
        </pc:sldMkLst>
        <pc:spChg chg="mod">
          <ac:chgData name="Wing Ryan Cheng" userId="0eda95859cc82c6a" providerId="LiveId" clId="{D4D0530B-5D21-489C-9BDE-9A99955FD1B0}" dt="2020-10-08T18:05:28.365" v="1996" actId="20577"/>
          <ac:spMkLst>
            <pc:docMk/>
            <pc:sldMk cId="382970346" sldId="274"/>
            <ac:spMk id="2" creationId="{0D366C57-BE89-4171-93F0-D0E2B365AC96}"/>
          </ac:spMkLst>
        </pc:spChg>
        <pc:spChg chg="mod">
          <ac:chgData name="Wing Ryan Cheng" userId="0eda95859cc82c6a" providerId="LiveId" clId="{D4D0530B-5D21-489C-9BDE-9A99955FD1B0}" dt="2020-10-08T18:06:07.094" v="2008" actId="108"/>
          <ac:spMkLst>
            <pc:docMk/>
            <pc:sldMk cId="382970346" sldId="274"/>
            <ac:spMk id="3" creationId="{43907F2B-F482-4E38-923A-7EF9C2F8C5D7}"/>
          </ac:spMkLst>
        </pc:spChg>
      </pc:sldChg>
      <pc:sldChg chg="modSp new del mod">
        <pc:chgData name="Wing Ryan Cheng" userId="0eda95859cc82c6a" providerId="LiveId" clId="{D4D0530B-5D21-489C-9BDE-9A99955FD1B0}" dt="2020-10-11T11:32:07.038" v="2521" actId="47"/>
        <pc:sldMkLst>
          <pc:docMk/>
          <pc:sldMk cId="1310038962" sldId="275"/>
        </pc:sldMkLst>
        <pc:spChg chg="mod">
          <ac:chgData name="Wing Ryan Cheng" userId="0eda95859cc82c6a" providerId="LiveId" clId="{D4D0530B-5D21-489C-9BDE-9A99955FD1B0}" dt="2020-10-08T18:05:31.902" v="1997" actId="108"/>
          <ac:spMkLst>
            <pc:docMk/>
            <pc:sldMk cId="1310038962" sldId="275"/>
            <ac:spMk id="2" creationId="{4BE6F226-B510-431A-BFF2-9727B3E2174D}"/>
          </ac:spMkLst>
        </pc:spChg>
        <pc:spChg chg="mod">
          <ac:chgData name="Wing Ryan Cheng" userId="0eda95859cc82c6a" providerId="LiveId" clId="{D4D0530B-5D21-489C-9BDE-9A99955FD1B0}" dt="2020-10-08T18:10:36.531" v="2069" actId="108"/>
          <ac:spMkLst>
            <pc:docMk/>
            <pc:sldMk cId="1310038962" sldId="275"/>
            <ac:spMk id="3" creationId="{1ABDD756-B2DB-4DBF-81F4-FE8D68C4C731}"/>
          </ac:spMkLst>
        </pc:spChg>
      </pc:sldChg>
      <pc:sldChg chg="addSp modSp new del mod">
        <pc:chgData name="Wing Ryan Cheng" userId="0eda95859cc82c6a" providerId="LiveId" clId="{D4D0530B-5D21-489C-9BDE-9A99955FD1B0}" dt="2020-10-11T10:28:55.991" v="2516" actId="47"/>
        <pc:sldMkLst>
          <pc:docMk/>
          <pc:sldMk cId="2374780077" sldId="276"/>
        </pc:sldMkLst>
        <pc:spChg chg="mod">
          <ac:chgData name="Wing Ryan Cheng" userId="0eda95859cc82c6a" providerId="LiveId" clId="{D4D0530B-5D21-489C-9BDE-9A99955FD1B0}" dt="2020-10-08T18:10:49.858" v="2072" actId="108"/>
          <ac:spMkLst>
            <pc:docMk/>
            <pc:sldMk cId="2374780077" sldId="276"/>
            <ac:spMk id="2" creationId="{09A87D3E-AE9D-4172-8E69-7044BA6796E5}"/>
          </ac:spMkLst>
        </pc:spChg>
        <pc:spChg chg="mod">
          <ac:chgData name="Wing Ryan Cheng" userId="0eda95859cc82c6a" providerId="LiveId" clId="{D4D0530B-5D21-489C-9BDE-9A99955FD1B0}" dt="2020-10-08T18:18:39.118" v="2166" actId="108"/>
          <ac:spMkLst>
            <pc:docMk/>
            <pc:sldMk cId="2374780077" sldId="276"/>
            <ac:spMk id="3" creationId="{E700EE6F-F32A-4930-9D49-B7CCDDF0785D}"/>
          </ac:spMkLst>
        </pc:spChg>
        <pc:picChg chg="add mod">
          <ac:chgData name="Wing Ryan Cheng" userId="0eda95859cc82c6a" providerId="LiveId" clId="{D4D0530B-5D21-489C-9BDE-9A99955FD1B0}" dt="2020-10-08T18:15:38.233" v="2103" actId="1076"/>
          <ac:picMkLst>
            <pc:docMk/>
            <pc:sldMk cId="2374780077" sldId="276"/>
            <ac:picMk id="4" creationId="{84AEE4F1-A58E-4F9F-AEC3-00EB00DD897B}"/>
          </ac:picMkLst>
        </pc:picChg>
      </pc:sldChg>
      <pc:sldChg chg="modSp new del mod">
        <pc:chgData name="Wing Ryan Cheng" userId="0eda95859cc82c6a" providerId="LiveId" clId="{D4D0530B-5D21-489C-9BDE-9A99955FD1B0}" dt="2020-10-11T10:28:58.200" v="2517" actId="47"/>
        <pc:sldMkLst>
          <pc:docMk/>
          <pc:sldMk cId="921788029" sldId="277"/>
        </pc:sldMkLst>
        <pc:spChg chg="mod">
          <ac:chgData name="Wing Ryan Cheng" userId="0eda95859cc82c6a" providerId="LiveId" clId="{D4D0530B-5D21-489C-9BDE-9A99955FD1B0}" dt="2020-10-08T18:25:54.826" v="2205" actId="108"/>
          <ac:spMkLst>
            <pc:docMk/>
            <pc:sldMk cId="921788029" sldId="277"/>
            <ac:spMk id="2" creationId="{7334AF1B-BE1C-4F54-81F6-C192A6976F11}"/>
          </ac:spMkLst>
        </pc:spChg>
        <pc:spChg chg="mod">
          <ac:chgData name="Wing Ryan Cheng" userId="0eda95859cc82c6a" providerId="LiveId" clId="{D4D0530B-5D21-489C-9BDE-9A99955FD1B0}" dt="2020-10-08T18:24:06.256" v="2187" actId="108"/>
          <ac:spMkLst>
            <pc:docMk/>
            <pc:sldMk cId="921788029" sldId="277"/>
            <ac:spMk id="3" creationId="{0517C5E7-523D-485B-BAE7-7D607ECFF55E}"/>
          </ac:spMkLst>
        </pc:spChg>
      </pc:sldChg>
      <pc:sldChg chg="modSp new del mod">
        <pc:chgData name="Wing Ryan Cheng" userId="0eda95859cc82c6a" providerId="LiveId" clId="{D4D0530B-5D21-489C-9BDE-9A99955FD1B0}" dt="2020-10-11T11:31:50.073" v="2519" actId="47"/>
        <pc:sldMkLst>
          <pc:docMk/>
          <pc:sldMk cId="624667796" sldId="278"/>
        </pc:sldMkLst>
        <pc:spChg chg="mod">
          <ac:chgData name="Wing Ryan Cheng" userId="0eda95859cc82c6a" providerId="LiveId" clId="{D4D0530B-5D21-489C-9BDE-9A99955FD1B0}" dt="2020-10-08T18:25:59.901" v="2206" actId="108"/>
          <ac:spMkLst>
            <pc:docMk/>
            <pc:sldMk cId="624667796" sldId="278"/>
            <ac:spMk id="2" creationId="{AE2BAD00-EEF9-447C-BA81-B3A268FB6EB1}"/>
          </ac:spMkLst>
        </pc:spChg>
        <pc:spChg chg="mod">
          <ac:chgData name="Wing Ryan Cheng" userId="0eda95859cc82c6a" providerId="LiveId" clId="{D4D0530B-5D21-489C-9BDE-9A99955FD1B0}" dt="2020-10-08T18:25:29.957" v="2201" actId="108"/>
          <ac:spMkLst>
            <pc:docMk/>
            <pc:sldMk cId="624667796" sldId="278"/>
            <ac:spMk id="3" creationId="{29C3742F-5326-4995-8F37-71D55D728ED8}"/>
          </ac:spMkLst>
        </pc:spChg>
      </pc:sldChg>
      <pc:sldChg chg="addSp delSp modSp new mod">
        <pc:chgData name="Wing Ryan Cheng" userId="0eda95859cc82c6a" providerId="LiveId" clId="{D4D0530B-5D21-489C-9BDE-9A99955FD1B0}" dt="2020-10-08T18:27:16.050" v="2247" actId="108"/>
        <pc:sldMkLst>
          <pc:docMk/>
          <pc:sldMk cId="140177848" sldId="279"/>
        </pc:sldMkLst>
        <pc:spChg chg="mod">
          <ac:chgData name="Wing Ryan Cheng" userId="0eda95859cc82c6a" providerId="LiveId" clId="{D4D0530B-5D21-489C-9BDE-9A99955FD1B0}" dt="2020-10-08T18:26:03.501" v="2207" actId="108"/>
          <ac:spMkLst>
            <pc:docMk/>
            <pc:sldMk cId="140177848" sldId="279"/>
            <ac:spMk id="2" creationId="{55676072-9E10-4752-8895-FFE868212113}"/>
          </ac:spMkLst>
        </pc:spChg>
        <pc:spChg chg="add del mod">
          <ac:chgData name="Wing Ryan Cheng" userId="0eda95859cc82c6a" providerId="LiveId" clId="{D4D0530B-5D21-489C-9BDE-9A99955FD1B0}" dt="2020-10-08T18:27:16.050" v="2247" actId="108"/>
          <ac:spMkLst>
            <pc:docMk/>
            <pc:sldMk cId="140177848" sldId="279"/>
            <ac:spMk id="3" creationId="{8A361E89-5EF2-477F-85DD-5AD7F39EEA12}"/>
          </ac:spMkLst>
        </pc:spChg>
        <pc:picChg chg="add mod">
          <ac:chgData name="Wing Ryan Cheng" userId="0eda95859cc82c6a" providerId="LiveId" clId="{D4D0530B-5D21-489C-9BDE-9A99955FD1B0}" dt="2020-10-08T18:26:18.533" v="2211"/>
          <ac:picMkLst>
            <pc:docMk/>
            <pc:sldMk cId="140177848" sldId="279"/>
            <ac:picMk id="4" creationId="{C520DA7D-DC46-431C-969F-83ECB368FD6C}"/>
          </ac:picMkLst>
        </pc:picChg>
        <pc:picChg chg="add mod">
          <ac:chgData name="Wing Ryan Cheng" userId="0eda95859cc82c6a" providerId="LiveId" clId="{D4D0530B-5D21-489C-9BDE-9A99955FD1B0}" dt="2020-10-08T18:27:04.114" v="2235" actId="1076"/>
          <ac:picMkLst>
            <pc:docMk/>
            <pc:sldMk cId="140177848" sldId="279"/>
            <ac:picMk id="5" creationId="{14CCEADC-B017-4416-BEF3-3984476B9A9C}"/>
          </ac:picMkLst>
        </pc:picChg>
      </pc:sldChg>
      <pc:sldChg chg="addSp modSp new del mod">
        <pc:chgData name="Wing Ryan Cheng" userId="0eda95859cc82c6a" providerId="LiveId" clId="{D4D0530B-5D21-489C-9BDE-9A99955FD1B0}" dt="2020-10-08T18:39:27.143" v="2432" actId="2696"/>
        <pc:sldMkLst>
          <pc:docMk/>
          <pc:sldMk cId="1858966400" sldId="280"/>
        </pc:sldMkLst>
        <pc:spChg chg="mod">
          <ac:chgData name="Wing Ryan Cheng" userId="0eda95859cc82c6a" providerId="LiveId" clId="{D4D0530B-5D21-489C-9BDE-9A99955FD1B0}" dt="2020-10-08T18:27:55.939" v="2287" actId="108"/>
          <ac:spMkLst>
            <pc:docMk/>
            <pc:sldMk cId="1858966400" sldId="280"/>
            <ac:spMk id="2" creationId="{FD0E5EE5-AF65-460F-BABE-9E49E84FAF2B}"/>
          </ac:spMkLst>
        </pc:spChg>
        <pc:spChg chg="mod">
          <ac:chgData name="Wing Ryan Cheng" userId="0eda95859cc82c6a" providerId="LiveId" clId="{D4D0530B-5D21-489C-9BDE-9A99955FD1B0}" dt="2020-10-08T18:27:40.282" v="2284" actId="20577"/>
          <ac:spMkLst>
            <pc:docMk/>
            <pc:sldMk cId="1858966400" sldId="280"/>
            <ac:spMk id="3" creationId="{0A1DA52E-034C-49E3-A2DA-B24A863BDC22}"/>
          </ac:spMkLst>
        </pc:spChg>
        <pc:picChg chg="add mod">
          <ac:chgData name="Wing Ryan Cheng" userId="0eda95859cc82c6a" providerId="LiveId" clId="{D4D0530B-5D21-489C-9BDE-9A99955FD1B0}" dt="2020-10-08T18:27:49.832" v="2286" actId="1076"/>
          <ac:picMkLst>
            <pc:docMk/>
            <pc:sldMk cId="1858966400" sldId="280"/>
            <ac:picMk id="4" creationId="{3790E924-1E74-446D-9AF5-A2C20B5CEA4D}"/>
          </ac:picMkLst>
        </pc:picChg>
      </pc:sldChg>
      <pc:sldChg chg="addSp modSp new mod">
        <pc:chgData name="Wing Ryan Cheng" userId="0eda95859cc82c6a" providerId="LiveId" clId="{D4D0530B-5D21-489C-9BDE-9A99955FD1B0}" dt="2020-10-11T11:53:27" v="2538" actId="108"/>
        <pc:sldMkLst>
          <pc:docMk/>
          <pc:sldMk cId="3988191606" sldId="281"/>
        </pc:sldMkLst>
        <pc:spChg chg="mod">
          <ac:chgData name="Wing Ryan Cheng" userId="0eda95859cc82c6a" providerId="LiveId" clId="{D4D0530B-5D21-489C-9BDE-9A99955FD1B0}" dt="2020-10-08T18:28:20.105" v="2290" actId="108"/>
          <ac:spMkLst>
            <pc:docMk/>
            <pc:sldMk cId="3988191606" sldId="281"/>
            <ac:spMk id="2" creationId="{C912E7E5-5F0C-41DC-89B5-9CBC33404DC1}"/>
          </ac:spMkLst>
        </pc:spChg>
        <pc:spChg chg="mod">
          <ac:chgData name="Wing Ryan Cheng" userId="0eda95859cc82c6a" providerId="LiveId" clId="{D4D0530B-5D21-489C-9BDE-9A99955FD1B0}" dt="2020-10-11T11:53:27" v="2538" actId="108"/>
          <ac:spMkLst>
            <pc:docMk/>
            <pc:sldMk cId="3988191606" sldId="281"/>
            <ac:spMk id="3" creationId="{E984322F-3C76-4B23-B873-B1CD2648FAEF}"/>
          </ac:spMkLst>
        </pc:spChg>
        <pc:picChg chg="add mod">
          <ac:chgData name="Wing Ryan Cheng" userId="0eda95859cc82c6a" providerId="LiveId" clId="{D4D0530B-5D21-489C-9BDE-9A99955FD1B0}" dt="2020-10-08T18:30:30.938" v="2312" actId="1076"/>
          <ac:picMkLst>
            <pc:docMk/>
            <pc:sldMk cId="3988191606" sldId="281"/>
            <ac:picMk id="4" creationId="{82F363B4-E0EE-42F3-A0A6-49992FEEA960}"/>
          </ac:picMkLst>
        </pc:picChg>
      </pc:sldChg>
      <pc:sldChg chg="addSp delSp modSp new mod">
        <pc:chgData name="Wing Ryan Cheng" userId="0eda95859cc82c6a" providerId="LiveId" clId="{D4D0530B-5D21-489C-9BDE-9A99955FD1B0}" dt="2020-10-08T18:32:25.033" v="2339" actId="108"/>
        <pc:sldMkLst>
          <pc:docMk/>
          <pc:sldMk cId="3621436786" sldId="282"/>
        </pc:sldMkLst>
        <pc:spChg chg="mod">
          <ac:chgData name="Wing Ryan Cheng" userId="0eda95859cc82c6a" providerId="LiveId" clId="{D4D0530B-5D21-489C-9BDE-9A99955FD1B0}" dt="2020-10-08T18:31:37.279" v="2317" actId="108"/>
          <ac:spMkLst>
            <pc:docMk/>
            <pc:sldMk cId="3621436786" sldId="282"/>
            <ac:spMk id="2" creationId="{B870CF99-44C5-446C-A764-8094C3A42402}"/>
          </ac:spMkLst>
        </pc:spChg>
        <pc:spChg chg="add del mod">
          <ac:chgData name="Wing Ryan Cheng" userId="0eda95859cc82c6a" providerId="LiveId" clId="{D4D0530B-5D21-489C-9BDE-9A99955FD1B0}" dt="2020-10-08T18:32:25.033" v="2339" actId="108"/>
          <ac:spMkLst>
            <pc:docMk/>
            <pc:sldMk cId="3621436786" sldId="282"/>
            <ac:spMk id="3" creationId="{67B3064A-074A-4BA5-A470-D704D59052A6}"/>
          </ac:spMkLst>
        </pc:spChg>
        <pc:picChg chg="add mod">
          <ac:chgData name="Wing Ryan Cheng" userId="0eda95859cc82c6a" providerId="LiveId" clId="{D4D0530B-5D21-489C-9BDE-9A99955FD1B0}" dt="2020-10-08T18:31:27.050" v="2315"/>
          <ac:picMkLst>
            <pc:docMk/>
            <pc:sldMk cId="3621436786" sldId="282"/>
            <ac:picMk id="4" creationId="{8B8967BB-2BD7-47FD-912C-D33709075A98}"/>
          </ac:picMkLst>
        </pc:picChg>
      </pc:sldChg>
      <pc:sldChg chg="modSp new del mod">
        <pc:chgData name="Wing Ryan Cheng" userId="0eda95859cc82c6a" providerId="LiveId" clId="{D4D0530B-5D21-489C-9BDE-9A99955FD1B0}" dt="2020-10-11T11:32:03.584" v="2520" actId="47"/>
        <pc:sldMkLst>
          <pc:docMk/>
          <pc:sldMk cId="1482119207" sldId="283"/>
        </pc:sldMkLst>
        <pc:spChg chg="mod">
          <ac:chgData name="Wing Ryan Cheng" userId="0eda95859cc82c6a" providerId="LiveId" clId="{D4D0530B-5D21-489C-9BDE-9A99955FD1B0}" dt="2020-10-08T18:32:39.346" v="2344" actId="108"/>
          <ac:spMkLst>
            <pc:docMk/>
            <pc:sldMk cId="1482119207" sldId="283"/>
            <ac:spMk id="2" creationId="{68030A93-C1BB-43DA-9112-2F9FFD00316C}"/>
          </ac:spMkLst>
        </pc:spChg>
        <pc:spChg chg="mod">
          <ac:chgData name="Wing Ryan Cheng" userId="0eda95859cc82c6a" providerId="LiveId" clId="{D4D0530B-5D21-489C-9BDE-9A99955FD1B0}" dt="2020-10-08T18:36:21.432" v="2386" actId="108"/>
          <ac:spMkLst>
            <pc:docMk/>
            <pc:sldMk cId="1482119207" sldId="283"/>
            <ac:spMk id="3" creationId="{6DFAFB7B-7FBF-4214-A330-8890A777E648}"/>
          </ac:spMkLst>
        </pc:spChg>
      </pc:sldChg>
      <pc:sldChg chg="addSp modSp new del mod">
        <pc:chgData name="Wing Ryan Cheng" userId="0eda95859cc82c6a" providerId="LiveId" clId="{D4D0530B-5D21-489C-9BDE-9A99955FD1B0}" dt="2020-10-11T10:29:04.501" v="2518" actId="47"/>
        <pc:sldMkLst>
          <pc:docMk/>
          <pc:sldMk cId="300325597" sldId="284"/>
        </pc:sldMkLst>
        <pc:spChg chg="mod">
          <ac:chgData name="Wing Ryan Cheng" userId="0eda95859cc82c6a" providerId="LiveId" clId="{D4D0530B-5D21-489C-9BDE-9A99955FD1B0}" dt="2020-10-08T18:36:48.248" v="2390" actId="108"/>
          <ac:spMkLst>
            <pc:docMk/>
            <pc:sldMk cId="300325597" sldId="284"/>
            <ac:spMk id="2" creationId="{05E67E90-1154-4F1C-80AC-327BC41A9FAE}"/>
          </ac:spMkLst>
        </pc:spChg>
        <pc:spChg chg="mod">
          <ac:chgData name="Wing Ryan Cheng" userId="0eda95859cc82c6a" providerId="LiveId" clId="{D4D0530B-5D21-489C-9BDE-9A99955FD1B0}" dt="2020-10-08T18:38:21.501" v="2423" actId="20577"/>
          <ac:spMkLst>
            <pc:docMk/>
            <pc:sldMk cId="300325597" sldId="284"/>
            <ac:spMk id="3" creationId="{7D8C23F4-65F7-4705-AB0C-0F961C0AE881}"/>
          </ac:spMkLst>
        </pc:spChg>
        <pc:picChg chg="add mod">
          <ac:chgData name="Wing Ryan Cheng" userId="0eda95859cc82c6a" providerId="LiveId" clId="{D4D0530B-5D21-489C-9BDE-9A99955FD1B0}" dt="2020-10-08T18:38:00.601" v="2418" actId="1076"/>
          <ac:picMkLst>
            <pc:docMk/>
            <pc:sldMk cId="300325597" sldId="284"/>
            <ac:picMk id="4" creationId="{5776CC87-3CCE-4D56-9CAE-42B0AD1EB881}"/>
          </ac:picMkLst>
        </pc:picChg>
        <pc:picChg chg="add mod">
          <ac:chgData name="Wing Ryan Cheng" userId="0eda95859cc82c6a" providerId="LiveId" clId="{D4D0530B-5D21-489C-9BDE-9A99955FD1B0}" dt="2020-10-08T18:37:56.931" v="2416" actId="1076"/>
          <ac:picMkLst>
            <pc:docMk/>
            <pc:sldMk cId="300325597" sldId="284"/>
            <ac:picMk id="5" creationId="{06396443-5685-4F6E-8B41-D49EB98243C3}"/>
          </ac:picMkLst>
        </pc:picChg>
      </pc:sldChg>
      <pc:sldChg chg="addSp modSp new mod">
        <pc:chgData name="Wing Ryan Cheng" userId="0eda95859cc82c6a" providerId="LiveId" clId="{D4D0530B-5D21-489C-9BDE-9A99955FD1B0}" dt="2020-10-08T18:39:04.161" v="2430" actId="1076"/>
        <pc:sldMkLst>
          <pc:docMk/>
          <pc:sldMk cId="826980183" sldId="285"/>
        </pc:sldMkLst>
        <pc:spChg chg="mod">
          <ac:chgData name="Wing Ryan Cheng" userId="0eda95859cc82c6a" providerId="LiveId" clId="{D4D0530B-5D21-489C-9BDE-9A99955FD1B0}" dt="2020-10-08T18:38:38.248" v="2426" actId="108"/>
          <ac:spMkLst>
            <pc:docMk/>
            <pc:sldMk cId="826980183" sldId="285"/>
            <ac:spMk id="2" creationId="{445375BF-5BCE-44A1-A431-1DEAB28627F8}"/>
          </ac:spMkLst>
        </pc:spChg>
        <pc:spChg chg="mod">
          <ac:chgData name="Wing Ryan Cheng" userId="0eda95859cc82c6a" providerId="LiveId" clId="{D4D0530B-5D21-489C-9BDE-9A99955FD1B0}" dt="2020-10-08T18:39:04.161" v="2430" actId="1076"/>
          <ac:spMkLst>
            <pc:docMk/>
            <pc:sldMk cId="826980183" sldId="285"/>
            <ac:spMk id="3" creationId="{D2D3B82D-09B4-4AAE-8BE1-50C420115D34}"/>
          </ac:spMkLst>
        </pc:spChg>
        <pc:picChg chg="add mod">
          <ac:chgData name="Wing Ryan Cheng" userId="0eda95859cc82c6a" providerId="LiveId" clId="{D4D0530B-5D21-489C-9BDE-9A99955FD1B0}" dt="2020-10-08T18:38:58.497" v="2429" actId="1076"/>
          <ac:picMkLst>
            <pc:docMk/>
            <pc:sldMk cId="826980183" sldId="285"/>
            <ac:picMk id="4" creationId="{3B832CFF-60AF-49CA-BF66-85E78660C70F}"/>
          </ac:picMkLst>
        </pc:picChg>
      </pc:sldChg>
      <pc:sldChg chg="modSp new mod">
        <pc:chgData name="Wing Ryan Cheng" userId="0eda95859cc82c6a" providerId="LiveId" clId="{D4D0530B-5D21-489C-9BDE-9A99955FD1B0}" dt="2020-10-08T18:40:06.564" v="2443" actId="108"/>
        <pc:sldMkLst>
          <pc:docMk/>
          <pc:sldMk cId="821817877" sldId="286"/>
        </pc:sldMkLst>
        <pc:spChg chg="mod">
          <ac:chgData name="Wing Ryan Cheng" userId="0eda95859cc82c6a" providerId="LiveId" clId="{D4D0530B-5D21-489C-9BDE-9A99955FD1B0}" dt="2020-10-08T18:39:49.597" v="2437" actId="108"/>
          <ac:spMkLst>
            <pc:docMk/>
            <pc:sldMk cId="821817877" sldId="286"/>
            <ac:spMk id="2" creationId="{C2043BF4-1BB4-423E-9D3B-7C76603C60DC}"/>
          </ac:spMkLst>
        </pc:spChg>
        <pc:spChg chg="mod">
          <ac:chgData name="Wing Ryan Cheng" userId="0eda95859cc82c6a" providerId="LiveId" clId="{D4D0530B-5D21-489C-9BDE-9A99955FD1B0}" dt="2020-10-08T18:40:06.564" v="2443" actId="108"/>
          <ac:spMkLst>
            <pc:docMk/>
            <pc:sldMk cId="821817877" sldId="286"/>
            <ac:spMk id="3" creationId="{34CD3F93-ADFE-474D-8D08-60B32BF5436F}"/>
          </ac:spMkLst>
        </pc:spChg>
      </pc:sldChg>
      <pc:sldChg chg="modSp new mod">
        <pc:chgData name="Wing Ryan Cheng" userId="0eda95859cc82c6a" providerId="LiveId" clId="{D4D0530B-5D21-489C-9BDE-9A99955FD1B0}" dt="2020-10-08T18:40:37.470" v="2461" actId="108"/>
        <pc:sldMkLst>
          <pc:docMk/>
          <pc:sldMk cId="3157112564" sldId="287"/>
        </pc:sldMkLst>
        <pc:spChg chg="mod">
          <ac:chgData name="Wing Ryan Cheng" userId="0eda95859cc82c6a" providerId="LiveId" clId="{D4D0530B-5D21-489C-9BDE-9A99955FD1B0}" dt="2020-10-08T18:40:37.470" v="2461" actId="108"/>
          <ac:spMkLst>
            <pc:docMk/>
            <pc:sldMk cId="3157112564" sldId="287"/>
            <ac:spMk id="2" creationId="{A4DDFE24-E5FC-4A06-9EE2-CACD94328BE8}"/>
          </ac:spMkLst>
        </pc:spChg>
        <pc:spChg chg="mod">
          <ac:chgData name="Wing Ryan Cheng" userId="0eda95859cc82c6a" providerId="LiveId" clId="{D4D0530B-5D21-489C-9BDE-9A99955FD1B0}" dt="2020-10-08T18:40:26.781" v="2448" actId="20577"/>
          <ac:spMkLst>
            <pc:docMk/>
            <pc:sldMk cId="3157112564" sldId="287"/>
            <ac:spMk id="3" creationId="{47FC5796-7747-4E0D-AC05-5BBC3771F3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7563799-7A09-41C2-B7EE-77E8A8E4AAE7}" type="datetimeFigureOut">
              <a:rPr lang="en-HK" smtClean="0"/>
              <a:t>11/10/2020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4829587-5975-4FEC-B51C-893BABF0D48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6284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3799-7A09-41C2-B7EE-77E8A8E4AAE7}" type="datetimeFigureOut">
              <a:rPr lang="en-HK" smtClean="0"/>
              <a:t>11/10/2020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9587-5975-4FEC-B51C-893BABF0D48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6538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3799-7A09-41C2-B7EE-77E8A8E4AAE7}" type="datetimeFigureOut">
              <a:rPr lang="en-HK" smtClean="0"/>
              <a:t>11/10/2020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9587-5975-4FEC-B51C-893BABF0D48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65922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3799-7A09-41C2-B7EE-77E8A8E4AAE7}" type="datetimeFigureOut">
              <a:rPr lang="en-HK" smtClean="0"/>
              <a:t>11/10/2020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9587-5975-4FEC-B51C-893BABF0D48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10370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3799-7A09-41C2-B7EE-77E8A8E4AAE7}" type="datetimeFigureOut">
              <a:rPr lang="en-HK" smtClean="0"/>
              <a:t>11/10/2020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9587-5975-4FEC-B51C-893BABF0D48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5305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3799-7A09-41C2-B7EE-77E8A8E4AAE7}" type="datetimeFigureOut">
              <a:rPr lang="en-HK" smtClean="0"/>
              <a:t>11/10/2020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9587-5975-4FEC-B51C-893BABF0D48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41057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3799-7A09-41C2-B7EE-77E8A8E4AAE7}" type="datetimeFigureOut">
              <a:rPr lang="en-HK" smtClean="0"/>
              <a:t>11/10/2020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9587-5975-4FEC-B51C-893BABF0D48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95615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7563799-7A09-41C2-B7EE-77E8A8E4AAE7}" type="datetimeFigureOut">
              <a:rPr lang="en-HK" smtClean="0"/>
              <a:t>11/10/2020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9587-5975-4FEC-B51C-893BABF0D48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71602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7563799-7A09-41C2-B7EE-77E8A8E4AAE7}" type="datetimeFigureOut">
              <a:rPr lang="en-HK" smtClean="0"/>
              <a:t>11/10/2020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9587-5975-4FEC-B51C-893BABF0D48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0614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3799-7A09-41C2-B7EE-77E8A8E4AAE7}" type="datetimeFigureOut">
              <a:rPr lang="en-HK" smtClean="0"/>
              <a:t>11/10/2020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9587-5975-4FEC-B51C-893BABF0D48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399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3799-7A09-41C2-B7EE-77E8A8E4AAE7}" type="datetimeFigureOut">
              <a:rPr lang="en-HK" smtClean="0"/>
              <a:t>11/10/2020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9587-5975-4FEC-B51C-893BABF0D48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1024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3799-7A09-41C2-B7EE-77E8A8E4AAE7}" type="datetimeFigureOut">
              <a:rPr lang="en-HK" smtClean="0"/>
              <a:t>11/10/2020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9587-5975-4FEC-B51C-893BABF0D48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5928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3799-7A09-41C2-B7EE-77E8A8E4AAE7}" type="datetimeFigureOut">
              <a:rPr lang="en-HK" smtClean="0"/>
              <a:t>11/10/2020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9587-5975-4FEC-B51C-893BABF0D48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6015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3799-7A09-41C2-B7EE-77E8A8E4AAE7}" type="datetimeFigureOut">
              <a:rPr lang="en-HK" smtClean="0"/>
              <a:t>11/10/2020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9587-5975-4FEC-B51C-893BABF0D48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1840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3799-7A09-41C2-B7EE-77E8A8E4AAE7}" type="datetimeFigureOut">
              <a:rPr lang="en-HK" smtClean="0"/>
              <a:t>11/10/2020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9587-5975-4FEC-B51C-893BABF0D48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613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3799-7A09-41C2-B7EE-77E8A8E4AAE7}" type="datetimeFigureOut">
              <a:rPr lang="en-HK" smtClean="0"/>
              <a:t>11/10/2020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9587-5975-4FEC-B51C-893BABF0D48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0637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3799-7A09-41C2-B7EE-77E8A8E4AAE7}" type="datetimeFigureOut">
              <a:rPr lang="en-HK" smtClean="0"/>
              <a:t>11/10/2020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9587-5975-4FEC-B51C-893BABF0D48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7013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7563799-7A09-41C2-B7EE-77E8A8E4AAE7}" type="datetimeFigureOut">
              <a:rPr lang="en-HK" smtClean="0"/>
              <a:t>11/10/2020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HK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4829587-5975-4FEC-B51C-893BABF0D48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7778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#relationfirmed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A2A3-AA3A-4EB7-AAA0-FA02D3337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 fontScale="90000"/>
          </a:bodyPr>
          <a:lstStyle/>
          <a:p>
            <a:br>
              <a:rPr lang="en-HK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Factors affecting COVID-19 in South Korea its statistical application</a:t>
            </a:r>
            <a:br>
              <a:rPr lang="en-HK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endParaRPr lang="en-HK" sz="40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EF40B-4B1B-4435-914C-0382D1875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 lnSpcReduction="10000"/>
          </a:bodyPr>
          <a:lstStyle/>
          <a:p>
            <a:r>
              <a:rPr lang="en-US" altLang="zh-TW" sz="1800" dirty="0"/>
              <a:t>CHENG </a:t>
            </a:r>
            <a:r>
              <a:rPr lang="en-HK" altLang="zh-TW" sz="1800" dirty="0"/>
              <a:t>Wing Ryan</a:t>
            </a:r>
          </a:p>
          <a:p>
            <a:r>
              <a:rPr lang="en-HK" sz="1800" dirty="0"/>
              <a:t>1155102964</a:t>
            </a:r>
          </a:p>
        </p:txBody>
      </p:sp>
    </p:spTree>
    <p:extLst>
      <p:ext uri="{BB962C8B-B14F-4D97-AF65-F5344CB8AC3E}">
        <p14:creationId xmlns:p14="http://schemas.microsoft.com/office/powerpoint/2010/main" val="862894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3B76-761F-4673-ACF0-8FA76789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Relationship between the provinces and confirmed case</a:t>
            </a:r>
            <a:br>
              <a:rPr lang="en-HK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1CE7-681E-4D2C-8A74-0812D81E4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providences dominate the confirmed cases</a:t>
            </a:r>
          </a:p>
          <a:p>
            <a:r>
              <a:rPr lang="en-US" dirty="0"/>
              <a:t>Below are scaled version, second peak can be found</a:t>
            </a:r>
            <a:endParaRPr lang="en-H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DD0CB-D92D-4B0F-9DCB-8BDC6CE004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325" y="1963420"/>
            <a:ext cx="4608576" cy="490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1BDE9C-2DB0-4CBE-989D-0339AE25E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184" y="3441700"/>
            <a:ext cx="325523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3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212D-10C8-4FAA-A7DE-D87E8717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Relationship between the provinces and confirmed case</a:t>
            </a:r>
            <a:endParaRPr lang="en-HK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0FF7-6FC4-4E4B-B988-C61B1AE4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dominating effect from Daegu still exists even though we are comparing with the most severe province</a:t>
            </a:r>
            <a:r>
              <a:rPr lang="en-HK" dirty="0"/>
              <a:t>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7CBC9-5DBF-4A8B-8F0E-2EC51682AA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783" y="3314700"/>
            <a:ext cx="5724525" cy="354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944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F1F7-C574-47E4-9C64-EE328668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Autocorrelation within the dataset</a:t>
            </a:r>
            <a:br>
              <a:rPr lang="en-HK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6C48C-4BCB-43CC-BE6F-1397533B2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seasonal effect, but the dataset contains time dependency</a:t>
            </a:r>
          </a:p>
          <a:p>
            <a:r>
              <a:rPr lang="en-GB" dirty="0"/>
              <a:t>Suggest a AR(2) model, box-Pierce test shows p=0.9251, the residual are not white noise</a:t>
            </a:r>
          </a:p>
          <a:p>
            <a:endParaRPr lang="en-H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82C44-C299-4C5F-B5F8-03281650E8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3950208"/>
            <a:ext cx="4404599" cy="275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B3D3F1-2681-4FEF-ABA3-F34C505DBED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448" y="3921506"/>
            <a:ext cx="4913376" cy="2750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099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F97F-A08D-47FE-B75F-3AD9EC7C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sz="3200" dirty="0"/>
              <a:t>Forecasting</a:t>
            </a:r>
            <a:br>
              <a:rPr lang="en-HK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2C00-22A0-4DA7-99BE-FDFFEC86A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1700" dirty="0"/>
              <a:t>no neural network will be considered due to the computation limit</a:t>
            </a:r>
          </a:p>
          <a:p>
            <a:endParaRPr lang="en-HK" sz="1700" dirty="0"/>
          </a:p>
          <a:p>
            <a:endParaRPr lang="en-HK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HK" sz="1700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221007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F057-4C32-4FF6-9644-828F4656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sz="3200" dirty="0"/>
              <a:t>Data cleansing and splitting</a:t>
            </a:r>
            <a:br>
              <a:rPr lang="en-HK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3C63C-3626-4ABB-A5BC-75198302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1700" dirty="0"/>
              <a:t>From the above analysis, we figured out which factors are useful and which doesn’t tell us enough information</a:t>
            </a:r>
          </a:p>
          <a:p>
            <a:endParaRPr lang="en-HK" sz="1700" dirty="0"/>
          </a:p>
          <a:p>
            <a:r>
              <a:rPr lang="en-GB" sz="1700" dirty="0"/>
              <a:t>Linear regression and the AR(2) model told us utilizing the time effect is better</a:t>
            </a:r>
          </a:p>
          <a:p>
            <a:endParaRPr lang="en-GB" sz="1700" dirty="0"/>
          </a:p>
          <a:p>
            <a:r>
              <a:rPr lang="en-GB" sz="1700" dirty="0"/>
              <a:t>Thus, the data will not be shuffle</a:t>
            </a:r>
            <a:endParaRPr lang="en-HK" sz="1700" dirty="0"/>
          </a:p>
        </p:txBody>
      </p:sp>
    </p:spTree>
    <p:extLst>
      <p:ext uri="{BB962C8B-B14F-4D97-AF65-F5344CB8AC3E}">
        <p14:creationId xmlns:p14="http://schemas.microsoft.com/office/powerpoint/2010/main" val="191294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B1BE-6AEB-4A78-9F22-8ABAA680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sz="3200" dirty="0"/>
              <a:t>Model selection</a:t>
            </a:r>
            <a:br>
              <a:rPr lang="en-HK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CD6D-DE5E-406C-89A0-89274E9FE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use 3 models to approach</a:t>
            </a:r>
          </a:p>
          <a:p>
            <a:endParaRPr lang="en-GB" dirty="0"/>
          </a:p>
          <a:p>
            <a:r>
              <a:rPr lang="en-HK" dirty="0"/>
              <a:t>criteria: balance between easiness to tune the parameters and state-of-art model</a:t>
            </a:r>
          </a:p>
          <a:p>
            <a:endParaRPr lang="en-HK" dirty="0"/>
          </a:p>
          <a:p>
            <a:r>
              <a:rPr lang="en-HK" dirty="0"/>
              <a:t>Linear regression has already be done, RMSE = 40.23015</a:t>
            </a:r>
          </a:p>
          <a:p>
            <a:endParaRPr lang="en-HK" dirty="0"/>
          </a:p>
          <a:p>
            <a:r>
              <a:rPr lang="en-US" altLang="zh-TW" dirty="0"/>
              <a:t>The remaining 2 models are Gradient boosting </a:t>
            </a:r>
            <a:r>
              <a:rPr lang="en-US" altLang="zh-TW"/>
              <a:t>machine (GBM) </a:t>
            </a:r>
            <a:r>
              <a:rPr lang="en-US" altLang="zh-TW" dirty="0"/>
              <a:t>and random forest</a:t>
            </a:r>
          </a:p>
          <a:p>
            <a:pPr marL="0" indent="0">
              <a:buNone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708806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1E14-4B09-45B4-B62A-1DA0D2F7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sz="3200" dirty="0"/>
              <a:t>Extreme Gradient Boosting (</a:t>
            </a:r>
            <a:r>
              <a:rPr lang="en-HK" sz="3200" dirty="0" err="1"/>
              <a:t>XGboost</a:t>
            </a:r>
            <a:r>
              <a:rPr lang="en-HK" sz="3200" dirty="0"/>
              <a:t>)</a:t>
            </a:r>
            <a:br>
              <a:rPr lang="en-HK" sz="3200" dirty="0"/>
            </a:br>
            <a:endParaRPr lang="en-HK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53F25-D6C0-4302-925F-3CF248AD5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err="1"/>
              <a:t>XGboost</a:t>
            </a:r>
            <a:r>
              <a:rPr lang="en-HK" dirty="0"/>
              <a:t> is a faster and more accurate version of Gradient Boosting Machine (GBM) </a:t>
            </a:r>
          </a:p>
          <a:p>
            <a:endParaRPr lang="en-HK" dirty="0"/>
          </a:p>
          <a:p>
            <a:r>
              <a:rPr lang="en-HK" dirty="0" err="1"/>
              <a:t>XGboost</a:t>
            </a:r>
            <a:r>
              <a:rPr lang="en-HK" dirty="0"/>
              <a:t> is a combination of decision trees</a:t>
            </a:r>
          </a:p>
          <a:p>
            <a:endParaRPr lang="en-HK" dirty="0"/>
          </a:p>
          <a:p>
            <a:r>
              <a:rPr lang="en-HK" dirty="0"/>
              <a:t>Those decision trees are correlated</a:t>
            </a:r>
          </a:p>
        </p:txBody>
      </p:sp>
    </p:spTree>
    <p:extLst>
      <p:ext uri="{BB962C8B-B14F-4D97-AF65-F5344CB8AC3E}">
        <p14:creationId xmlns:p14="http://schemas.microsoft.com/office/powerpoint/2010/main" val="1332389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F4BA-AA87-45C9-A6CB-D19DB4A7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sz="3200" dirty="0"/>
              <a:t>Extreme Gradient Boosting (</a:t>
            </a:r>
            <a:r>
              <a:rPr lang="en-HK" sz="3200" dirty="0" err="1"/>
              <a:t>XGboost</a:t>
            </a:r>
            <a:r>
              <a:rPr lang="en-HK" sz="3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83AE7-4084-411E-BA89-C1D3B85CB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1) It trains a decision tree base on the training dataset. </a:t>
            </a:r>
          </a:p>
          <a:p>
            <a:endParaRPr lang="en-HK" dirty="0"/>
          </a:p>
          <a:p>
            <a:r>
              <a:rPr lang="en-HK" dirty="0"/>
              <a:t>2) Train a new decision tree base on the residual from the previous tree. </a:t>
            </a:r>
          </a:p>
          <a:p>
            <a:endParaRPr lang="en-HK" dirty="0"/>
          </a:p>
          <a:p>
            <a:r>
              <a:rPr lang="en-HK" dirty="0"/>
              <a:t>3) Repeat 1-2 for n times and give weights to the current tree. </a:t>
            </a:r>
          </a:p>
          <a:p>
            <a:endParaRPr lang="en-HK" dirty="0"/>
          </a:p>
          <a:p>
            <a:r>
              <a:rPr lang="en-HK" dirty="0"/>
              <a:t>4) calculating the result base on the </a:t>
            </a:r>
          </a:p>
          <a:p>
            <a:pPr marL="0" indent="0">
              <a:buNone/>
            </a:pPr>
            <a:r>
              <a:rPr lang="en-HK" dirty="0"/>
              <a:t>           weighting of the trees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3CA46-D2C3-4A1D-A452-940774C80B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27520" y="4620768"/>
            <a:ext cx="5084064" cy="223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4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6C57-BE89-4171-93F0-D0E2B365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sz="3200" dirty="0"/>
              <a:t>Advantages</a:t>
            </a:r>
            <a:br>
              <a:rPr lang="en-HK" sz="1800" b="1" i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7F2B-F482-4E38-923A-7EF9C2F8C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Unlike other type of GBM, it supports parallel computing, reduces the time needed for training</a:t>
            </a:r>
          </a:p>
          <a:p>
            <a:endParaRPr lang="en-HK" dirty="0"/>
          </a:p>
          <a:p>
            <a:r>
              <a:rPr lang="en-HK" dirty="0"/>
              <a:t>Normal GBM only utilize the first term of the Taylor series, </a:t>
            </a:r>
            <a:r>
              <a:rPr lang="en-HK" dirty="0" err="1"/>
              <a:t>XGboost</a:t>
            </a:r>
            <a:r>
              <a:rPr lang="en-HK" dirty="0"/>
              <a:t> utilizes the second term of the Taylor series, resulting in higher accuracy.</a:t>
            </a:r>
          </a:p>
          <a:p>
            <a:endParaRPr lang="en-HK" dirty="0"/>
          </a:p>
          <a:p>
            <a:r>
              <a:rPr lang="en-HK" dirty="0"/>
              <a:t>It can deal with missing value, thus we don’t need to fill in the missing values by ourself.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82970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072-9E10-4752-8895-FFE86821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sz="3200" dirty="0"/>
              <a:t>Result</a:t>
            </a:r>
            <a:br>
              <a:rPr lang="en-HK" sz="1800" b="1" i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1E89-5EF2-477F-85DD-5AD7F39EE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err="1"/>
              <a:t>XGboost</a:t>
            </a:r>
            <a:r>
              <a:rPr lang="en-HK" dirty="0"/>
              <a:t> underestimates the number of cases</a:t>
            </a:r>
          </a:p>
          <a:p>
            <a:endParaRPr lang="en-HK" dirty="0"/>
          </a:p>
          <a:p>
            <a:r>
              <a:rPr lang="en-HK" dirty="0"/>
              <a:t>this may due to the number of outliers</a:t>
            </a:r>
          </a:p>
          <a:p>
            <a:endParaRPr lang="en-HK" dirty="0"/>
          </a:p>
          <a:p>
            <a:r>
              <a:rPr lang="en-HK" dirty="0"/>
              <a:t>leading to this underestimate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CEADC-B017-4416-BEF3-3984476B9A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3005836"/>
            <a:ext cx="5724525" cy="354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17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9800-F3AE-4104-94E5-F0456C30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04C49-C6D1-499B-8675-77CABF57F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Two parts</a:t>
            </a:r>
          </a:p>
          <a:p>
            <a:endParaRPr lang="en-HK" dirty="0"/>
          </a:p>
          <a:p>
            <a:r>
              <a:rPr lang="en-HK" dirty="0"/>
              <a:t>First part --- Variables analysis</a:t>
            </a:r>
          </a:p>
          <a:p>
            <a:endParaRPr lang="en-HK" dirty="0"/>
          </a:p>
          <a:p>
            <a:r>
              <a:rPr lang="en-HK" dirty="0"/>
              <a:t>Second part --- Application of different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2438672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E7E5-5F0C-41DC-89B5-9CBC3340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sz="3200" dirty="0"/>
              <a:t>Random forest</a:t>
            </a:r>
            <a:br>
              <a:rPr lang="en-HK" sz="18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322F-3C76-4B23-B873-B1CD2648F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random forest is a brunch of individual decision trees and work as an ensemble algorithm. </a:t>
            </a:r>
          </a:p>
          <a:p>
            <a:r>
              <a:rPr lang="en-HK" dirty="0"/>
              <a:t>1) It selects n samples from the training dataset</a:t>
            </a:r>
          </a:p>
          <a:p>
            <a:r>
              <a:rPr lang="en-HK" dirty="0"/>
              <a:t>2) train a decision tree </a:t>
            </a:r>
          </a:p>
          <a:p>
            <a:r>
              <a:rPr lang="en-HK" dirty="0"/>
              <a:t>3) repeat 1-2 for k times</a:t>
            </a:r>
          </a:p>
          <a:p>
            <a:r>
              <a:rPr lang="en-HK" dirty="0"/>
              <a:t>4) averaging the trees to get the optimal result</a:t>
            </a:r>
          </a:p>
        </p:txBody>
      </p:sp>
      <p:pic>
        <p:nvPicPr>
          <p:cNvPr id="4" name="Picture 3" descr="Random Forest">
            <a:extLst>
              <a:ext uri="{FF2B5EF4-FFF2-40B4-BE49-F238E27FC236}">
                <a16:creationId xmlns:a16="http://schemas.microsoft.com/office/drawing/2014/main" id="{82F363B4-E0EE-42F3-A0A6-49992FEEA9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328" y="3669792"/>
            <a:ext cx="5085334" cy="28452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191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CF99-44C5-446C-A764-8094C3A4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sz="3200" dirty="0"/>
              <a:t>Advantages </a:t>
            </a:r>
            <a:br>
              <a:rPr lang="en-HK" sz="3200" dirty="0"/>
            </a:br>
            <a:endParaRPr lang="en-HK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064A-074A-4BA5-A470-D704D5905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It does not require so much tuning to provide a decent result. </a:t>
            </a:r>
          </a:p>
          <a:p>
            <a:endParaRPr lang="en-HK" dirty="0"/>
          </a:p>
          <a:p>
            <a:r>
              <a:rPr lang="en-HK" dirty="0"/>
              <a:t>It usually provides an internal validation set, which means more data can be fit into the model. </a:t>
            </a:r>
          </a:p>
          <a:p>
            <a:endParaRPr lang="en-HK" dirty="0"/>
          </a:p>
          <a:p>
            <a:r>
              <a:rPr lang="en-HK" dirty="0"/>
              <a:t>It can deal with both continuous data and categorical data, thus no pre-processing is needed</a:t>
            </a:r>
          </a:p>
          <a:p>
            <a:endParaRPr lang="en-HK" dirty="0"/>
          </a:p>
          <a:p>
            <a:r>
              <a:rPr lang="en-HK" dirty="0"/>
              <a:t>It excels at dealing with an outlier.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621436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75BF-5BCE-44A1-A431-1DEAB286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sz="3200" dirty="0"/>
              <a:t>Result</a:t>
            </a:r>
            <a:br>
              <a:rPr lang="en-HK" sz="1800" b="1" i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3B82D-09B4-4AAE-8BE1-50C420115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603500"/>
            <a:ext cx="8825659" cy="3416300"/>
          </a:xfrm>
        </p:spPr>
        <p:txBody>
          <a:bodyPr/>
          <a:lstStyle/>
          <a:p>
            <a:r>
              <a:rPr lang="en-HK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Surprisingly, random forest did better than </a:t>
            </a:r>
            <a:r>
              <a:rPr lang="en-HK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XGboost</a:t>
            </a:r>
            <a:endParaRPr lang="en-H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32CFF-60AF-49CA-BF66-85E78660C7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14700"/>
            <a:ext cx="5724525" cy="354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980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3BF4-1BB4-423E-9D3B-7C76603C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sz="3200" dirty="0"/>
              <a:t>Evaluation</a:t>
            </a:r>
            <a:br>
              <a:rPr lang="en-HK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3F93-ADFE-474D-8D08-60B32BF54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We successfully to find some interesting result between the dataset.</a:t>
            </a:r>
          </a:p>
          <a:p>
            <a:endParaRPr lang="en-HK" dirty="0"/>
          </a:p>
          <a:p>
            <a:r>
              <a:rPr lang="en-HK" dirty="0"/>
              <a:t>However, we are not doing an impressive job of predicting the result. This may cause by the amount of data is not enough. </a:t>
            </a:r>
          </a:p>
          <a:p>
            <a:endParaRPr lang="en-HK" dirty="0"/>
          </a:p>
          <a:p>
            <a:r>
              <a:rPr lang="en-HK" dirty="0"/>
              <a:t>We believe the result will be better if more data is provided.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821817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FE24-E5FC-4A06-9EE2-CACD9432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sz="32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5796-7747-4E0D-AC05-5BBC3771F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15711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375E-BE1D-4947-B63C-CA639137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Variables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42EA-0942-43DF-A63A-C56C59F77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Relationship between keyword search, government policy and confirmed case</a:t>
            </a:r>
          </a:p>
          <a:p>
            <a:endParaRPr lang="en-HK" dirty="0"/>
          </a:p>
          <a:p>
            <a:r>
              <a:rPr lang="en-US" dirty="0"/>
              <a:t>Relationship between age group, gender, confirmed case and death case</a:t>
            </a:r>
            <a:endParaRPr lang="en-HK" dirty="0"/>
          </a:p>
          <a:p>
            <a:endParaRPr lang="en-HK" dirty="0"/>
          </a:p>
          <a:p>
            <a:r>
              <a:rPr lang="en-US" dirty="0"/>
              <a:t>Relationship between the province and confirmed case</a:t>
            </a:r>
            <a:endParaRPr lang="en-HK" dirty="0"/>
          </a:p>
          <a:p>
            <a:endParaRPr lang="en-HK" dirty="0"/>
          </a:p>
          <a:p>
            <a:r>
              <a:rPr lang="en-US" dirty="0"/>
              <a:t>Autocorrelation within the dataset</a:t>
            </a:r>
            <a:endParaRPr lang="en-HK" dirty="0"/>
          </a:p>
          <a:p>
            <a:endParaRPr lang="en-HK" b="1" dirty="0">
              <a:solidFill>
                <a:srgbClr val="2F5496"/>
              </a:solidFill>
              <a:latin typeface="Calibri Light" panose="020F03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02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1996-9253-41B3-BB1C-639546AA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sz="3200" dirty="0"/>
              <a:t>Relationship between keyword search, government policy and confirmed case</a:t>
            </a:r>
            <a:br>
              <a:rPr lang="en-HK" dirty="0"/>
            </a:b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611D5-6F5A-4519-989F-750AA837F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Government policy does not affect the number of infection much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Correlation &lt; 0.1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</a:t>
            </a:r>
          </a:p>
          <a:p>
            <a:endParaRPr lang="en-US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6472B818-B266-4BB7-9997-E7A3AFC165D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25406"/>
            <a:ext cx="5731510" cy="3582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599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BB7A-7B67-4D0E-B44F-A1F06722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sz="3200" dirty="0"/>
              <a:t>Relationship between keyword search, government policy and confirmed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A95E-F3C0-4F1C-B563-9BC57F8F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/>
              <a:t>Keyword searched in Korea’s popular browser does affect the number of confirmed cases.</a:t>
            </a:r>
          </a:p>
          <a:p>
            <a:endParaRPr lang="en-HK" dirty="0"/>
          </a:p>
          <a:p>
            <a:r>
              <a:rPr lang="en-HK" dirty="0"/>
              <a:t>Correlation = 0.35</a:t>
            </a:r>
          </a:p>
          <a:p>
            <a:endParaRPr lang="en-HK" dirty="0"/>
          </a:p>
          <a:p>
            <a:r>
              <a:rPr lang="en-US" dirty="0"/>
              <a:t>we can see the trend of people </a:t>
            </a:r>
          </a:p>
          <a:p>
            <a:pPr marL="0" indent="0">
              <a:buNone/>
            </a:pPr>
            <a:r>
              <a:rPr lang="en-US" dirty="0"/>
              <a:t>searching for keyword ‘coronavirus’s </a:t>
            </a:r>
          </a:p>
          <a:p>
            <a:pPr marL="0" indent="0">
              <a:buNone/>
            </a:pPr>
            <a:r>
              <a:rPr lang="en-US" dirty="0"/>
              <a:t>and confirmed case are </a:t>
            </a:r>
          </a:p>
          <a:p>
            <a:pPr marL="0" indent="0">
              <a:buNone/>
            </a:pPr>
            <a:r>
              <a:rPr lang="en-US" dirty="0"/>
              <a:t>pretty similar after mid-February</a:t>
            </a:r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24F96-F6F6-45C1-91BE-68BB2E2FE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60" y="2978277"/>
            <a:ext cx="56007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90A13-05BF-4C3C-B24F-154332D1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20s are more likely to be infected </a:t>
            </a:r>
          </a:p>
          <a:p>
            <a:endParaRPr lang="en-HK" dirty="0"/>
          </a:p>
          <a:p>
            <a:endParaRPr lang="en-HK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DCDEE2-1C2E-4F07-96E8-527442B9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107250"/>
            <a:ext cx="8761413" cy="708025"/>
          </a:xfrm>
        </p:spPr>
        <p:txBody>
          <a:bodyPr/>
          <a:lstStyle/>
          <a:p>
            <a:r>
              <a:rPr lang="en-US" sz="3200" dirty="0"/>
              <a:t>Relationship between age group, gender, confirmed case and death case</a:t>
            </a:r>
            <a:br>
              <a:rPr lang="en-HK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endParaRPr lang="en-H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EC3818-2598-476D-A633-C34D408BCD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783" y="2925318"/>
            <a:ext cx="5724525" cy="354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008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9F93-7875-4832-9F51-3457FD96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Relationship between age group, gender, confirmed case and death case</a:t>
            </a:r>
            <a:endParaRPr lang="en-HK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B415-CA8D-4BB2-B6C8-DFC8548F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Gender has weak correlation against confirmed rate and death rate</a:t>
            </a:r>
          </a:p>
          <a:p>
            <a:r>
              <a:rPr lang="en-US" dirty="0"/>
              <a:t>female has more confirmed cases in the first peak of the explosion, but after the peak female has a similar number of confirmed cases against the male.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H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D7471-AEBF-4309-9549-E488C76E4E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457" y="3645408"/>
            <a:ext cx="5498592" cy="3099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581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0B32-D06B-48EB-9A94-555DB714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Relationship between age group, gender, confirmed case and death case</a:t>
            </a:r>
            <a:endParaRPr lang="en-HK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DBDE7-218F-45F7-9011-95C26B55A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Age </a:t>
            </a:r>
            <a:r>
              <a:rPr lang="en-US" dirty="0"/>
              <a:t>group 50s, 60s, 70s, 80s dominate death cases</a:t>
            </a:r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B83FC-FDF2-4D51-A281-7A09BD98BF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145536"/>
            <a:ext cx="6096000" cy="3712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2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534D-4E06-4C55-B333-E8016068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Relationship between age group, gender, confirmed case and death case</a:t>
            </a:r>
            <a:endParaRPr lang="en-HK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A92F1-4370-48DD-A500-175D0DB30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much difference between death case and gender</a:t>
            </a:r>
          </a:p>
          <a:p>
            <a:endParaRPr lang="en-US" dirty="0"/>
          </a:p>
          <a:p>
            <a:r>
              <a:rPr lang="en-US" dirty="0"/>
              <a:t>No further investigation </a:t>
            </a:r>
          </a:p>
          <a:p>
            <a:endParaRPr lang="en-US" dirty="0"/>
          </a:p>
          <a:p>
            <a:endParaRPr lang="en-H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6B6B1-C954-490C-8A80-D03726DA8E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736" y="3059430"/>
            <a:ext cx="5724525" cy="354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6389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649</TotalTime>
  <Words>809</Words>
  <Application>Microsoft Office PowerPoint</Application>
  <PresentationFormat>Widescreen</PresentationFormat>
  <Paragraphs>122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Wingdings 3</vt:lpstr>
      <vt:lpstr>Ion Boardroom</vt:lpstr>
      <vt:lpstr> Factors affecting COVID-19 in South Korea its statistical application </vt:lpstr>
      <vt:lpstr>Introduction</vt:lpstr>
      <vt:lpstr>Variables analysis</vt:lpstr>
      <vt:lpstr>Relationship between keyword search, government policy and confirmed case </vt:lpstr>
      <vt:lpstr>Relationship between keyword search, government policy and confirmed case</vt:lpstr>
      <vt:lpstr>Relationship between age group, gender, confirmed case and death case </vt:lpstr>
      <vt:lpstr>Relationship between age group, gender, confirmed case and death case</vt:lpstr>
      <vt:lpstr>Relationship between age group, gender, confirmed case and death case</vt:lpstr>
      <vt:lpstr>Relationship between age group, gender, confirmed case and death case</vt:lpstr>
      <vt:lpstr>Relationship between the provinces and confirmed case </vt:lpstr>
      <vt:lpstr>Relationship between the provinces and confirmed case</vt:lpstr>
      <vt:lpstr>Autocorrelation within the dataset </vt:lpstr>
      <vt:lpstr>Forecasting </vt:lpstr>
      <vt:lpstr>Data cleansing and splitting </vt:lpstr>
      <vt:lpstr>Model selection </vt:lpstr>
      <vt:lpstr>Extreme Gradient Boosting (XGboost) </vt:lpstr>
      <vt:lpstr>Extreme Gradient Boosting (XGboost)</vt:lpstr>
      <vt:lpstr>Advantages </vt:lpstr>
      <vt:lpstr>Result </vt:lpstr>
      <vt:lpstr>Random forest </vt:lpstr>
      <vt:lpstr>Advantages  </vt:lpstr>
      <vt:lpstr>Result </vt:lpstr>
      <vt:lpstr>Evaluation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Factors affecting COVID-19 in South Korea and its statistical application </dc:title>
  <dc:creator>Wing Ryan Cheng</dc:creator>
  <cp:lastModifiedBy>Wing Ryan Cheng</cp:lastModifiedBy>
  <cp:revision>11</cp:revision>
  <dcterms:created xsi:type="dcterms:W3CDTF">2020-10-06T20:05:58Z</dcterms:created>
  <dcterms:modified xsi:type="dcterms:W3CDTF">2020-10-11T12:09:25Z</dcterms:modified>
</cp:coreProperties>
</file>