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BCAA23-1735-404F-B945-27396C38EB51}">
          <p14:sldIdLst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4A935-5D3E-4F49-8796-906CFAB3F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7E2644-8460-4672-8C39-BC5DCD8E3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6A3E2-148F-46CF-BBE1-520F034E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EF03D-DE39-495D-B28A-CBF7BA04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2109F-90EB-4A7B-9C4A-BEE58179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4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9D0D8-8EA5-43A0-8E3C-B84F2583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8D724B-BBBF-455D-87D5-AF3152F52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640AA-56A0-4748-88AD-C41C9C19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5E354-2071-40C0-A2F4-7CF41C5EB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1FB80-0176-40ED-AD4F-4156C170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4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EF4AEF-FEE5-47AF-8EAB-A98F1854F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38B85E-1D31-47B1-8A64-28E207E4D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F0092-14FC-4766-A9BE-B245EDEE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C14C8-7412-4FF8-A9BC-6095D444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A2C39-EBA5-48AA-A62E-1C0EC8CD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1FD87-3E65-4EFF-8F1B-352957A8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8A857-FA4D-487C-BBC9-95780AAA6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DD486-C85D-4B71-8DC5-7ED22457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B0DB9-CF99-4C45-BF18-40B88D14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4A83F-6BB1-4B25-90FF-C0A06ECF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B1A5C-8E97-4C78-A02B-E0F6D413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5BDF8F-9273-4DE5-AA2C-A14303D5D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66487-9ECD-41F2-9AA5-A8032F50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9D08D-10B7-4A22-8403-E72CE342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5A5FA-4831-4145-8AB6-FA42DC6D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5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80D50-EB67-4B0A-A1A7-7A9503C2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22521-211A-4F00-9922-6B359C6DA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09C711-4989-4212-9F2F-4A98EEC5A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E274D-ABD4-48B4-9C88-7B3DD3B9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258908-2236-44F6-B54E-49F1379D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C131A2-A6C7-4285-BDAB-69256283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B0768-7074-4FEF-8809-16D2DDC9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9AA74-DAB6-40E8-92B1-0816F9A6B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E117B-461D-4C6F-B215-6F53FA29E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388900-228E-491F-995B-7428933CF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E69C87-BA80-41C2-A1CF-BF2B2BD08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E0588F-45DB-4DFB-9643-E2B080BC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EBA3D9-1103-4BEA-817E-FE476918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0E7957-4F65-4D0E-ACC3-E85B88CD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7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A0A98-D097-4A9B-9EAA-46019970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BA588C-63DE-43AF-8EB0-4D53971E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DD37D1-C967-41F9-A58F-884F4B08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22924D-47DD-453A-A3DC-8662FF5B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7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B2B9B0-CAC6-4EBC-A422-40067E34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78CA10-3B45-4E53-9C00-83DFDBDA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A2039F-0D28-438D-A490-4FF021CE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5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A660A-8E91-4DBC-8081-D1E6C48E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F007-5350-443C-B5E1-E20C8F1D7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3400C1-B44B-45F1-87B3-1C2854EB7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622B4A-28E6-4479-B642-C0DAC30F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06D89D-B0BD-400F-9CAB-554619D7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9CA07-342B-4474-AA16-36F1AD8B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07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C9AA8-C7B7-4043-921F-42F91F6E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6857C4-ECCF-4AD2-A9EC-B498E77DC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F499D-B9F6-43A4-9D67-D84AF7E93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DE97A9-0D3D-41D4-B19A-CEC19AD4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0785A-8FFC-4503-8ED5-914A1A36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E80702-4C76-48DF-9F45-3EA81083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7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9D4DA0-2776-41BB-A903-CC5F9F4E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F8DE0-8D98-4DA4-B574-077FA23C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D6A12-82E1-4201-8887-4D49D96B0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5CE-28E9-41AA-907C-478FE12C818B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E98DA-4C48-418F-8798-4A64D0960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3E3F4-B925-4EE2-B8CA-9051E4B12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44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257E1D32-A380-4D7A-A4F6-5A2ACB0EEE6D}"/>
              </a:ext>
            </a:extLst>
          </p:cNvPr>
          <p:cNvSpPr/>
          <p:nvPr/>
        </p:nvSpPr>
        <p:spPr>
          <a:xfrm>
            <a:off x="1207363" y="2121763"/>
            <a:ext cx="9889724" cy="2814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3BA049-84D2-4DBB-AFE2-76D8917CB799}"/>
              </a:ext>
            </a:extLst>
          </p:cNvPr>
          <p:cNvSpPr txBox="1"/>
          <p:nvPr/>
        </p:nvSpPr>
        <p:spPr>
          <a:xfrm>
            <a:off x="4289888" y="2430953"/>
            <a:ext cx="63721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首先您将观看一段</a:t>
            </a:r>
            <a:r>
              <a:rPr lang="en-US" altLang="zh-CN" sz="2000" b="1" dirty="0"/>
              <a:t>20</a:t>
            </a:r>
            <a:r>
              <a:rPr lang="zh-CN" altLang="en-US" sz="2000" b="1" dirty="0"/>
              <a:t>秒的视频，其中包含四个运动的小球，请您耐心观看，并在视频结束后回答如下问题：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zh-CN" altLang="en-US" sz="2000" b="1" dirty="0"/>
              <a:t>想象您在课后（食堂或咖啡馆）遇到一个朋友，这位朋友没有看过刚才的视频。您需要对朋友描述刚才的运动。请将您的描述输入到打开的文本文档中</a:t>
            </a:r>
            <a:endParaRPr lang="en-US" altLang="zh-CN" sz="2000" b="1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EB4CF76-4367-4C33-A28E-1D7D43FF2787}"/>
              </a:ext>
            </a:extLst>
          </p:cNvPr>
          <p:cNvGrpSpPr/>
          <p:nvPr/>
        </p:nvGrpSpPr>
        <p:grpSpPr>
          <a:xfrm>
            <a:off x="1339347" y="2359147"/>
            <a:ext cx="2796219" cy="2299503"/>
            <a:chOff x="1339347" y="2359147"/>
            <a:chExt cx="2796219" cy="2299503"/>
          </a:xfrm>
        </p:grpSpPr>
        <p:pic>
          <p:nvPicPr>
            <p:cNvPr id="8" name="内容占位符 4">
              <a:extLst>
                <a:ext uri="{FF2B5EF4-FFF2-40B4-BE49-F238E27FC236}">
                  <a16:creationId xmlns:a16="http://schemas.microsoft.com/office/drawing/2014/main" id="{1F5EBB20-0286-47A1-8118-6A9F11BF53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73" r="71031"/>
            <a:stretch/>
          </p:blipFill>
          <p:spPr>
            <a:xfrm>
              <a:off x="1339347" y="2359147"/>
              <a:ext cx="2796219" cy="2299503"/>
            </a:xfrm>
            <a:prstGeom prst="rect">
              <a:avLst/>
            </a:prstGeom>
          </p:spPr>
        </p:pic>
        <p:pic>
          <p:nvPicPr>
            <p:cNvPr id="11" name="内容占位符 4">
              <a:extLst>
                <a:ext uri="{FF2B5EF4-FFF2-40B4-BE49-F238E27FC236}">
                  <a16:creationId xmlns:a16="http://schemas.microsoft.com/office/drawing/2014/main" id="{1595A8A4-2692-454E-9E72-87228A9B31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90" t="35051" r="79952" b="38054"/>
            <a:stretch/>
          </p:blipFill>
          <p:spPr>
            <a:xfrm rot="14471568">
              <a:off x="2585030" y="3097670"/>
              <a:ext cx="304855" cy="662657"/>
            </a:xfrm>
            <a:prstGeom prst="rect">
              <a:avLst/>
            </a:prstGeom>
          </p:spPr>
        </p:pic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DF50EFA-FA86-448E-95DF-BED602EFFEA2}"/>
                </a:ext>
              </a:extLst>
            </p:cNvPr>
            <p:cNvSpPr/>
            <p:nvPr/>
          </p:nvSpPr>
          <p:spPr>
            <a:xfrm>
              <a:off x="2533269" y="3375684"/>
              <a:ext cx="185165" cy="1851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A65A1A4B-9390-4A9A-8F90-FB88F6D1B675}"/>
              </a:ext>
            </a:extLst>
          </p:cNvPr>
          <p:cNvSpPr txBox="1"/>
          <p:nvPr/>
        </p:nvSpPr>
        <p:spPr>
          <a:xfrm>
            <a:off x="4307643" y="4487958"/>
            <a:ext cx="344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按空格键开始观看视频</a:t>
            </a:r>
          </a:p>
        </p:txBody>
      </p:sp>
    </p:spTree>
    <p:extLst>
      <p:ext uri="{BB962C8B-B14F-4D97-AF65-F5344CB8AC3E}">
        <p14:creationId xmlns:p14="http://schemas.microsoft.com/office/powerpoint/2010/main" val="88260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AF5EA-36CD-435C-874A-910988D7E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37669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视频播放完毕，按空格键打开文本文档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请在打开的文本文档中描述您刚才看到的运动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描述完毕后请保存文档并关闭，按空格观看下一组动画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84BBC85-62CA-4A33-9348-3754E7E95819}"/>
              </a:ext>
            </a:extLst>
          </p:cNvPr>
          <p:cNvSpPr/>
          <p:nvPr/>
        </p:nvSpPr>
        <p:spPr>
          <a:xfrm>
            <a:off x="1447060" y="2246050"/>
            <a:ext cx="745724" cy="807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98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119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Zhao</dc:creator>
  <cp:lastModifiedBy>Yang Zhao</cp:lastModifiedBy>
  <cp:revision>8</cp:revision>
  <dcterms:created xsi:type="dcterms:W3CDTF">2019-08-08T14:39:11Z</dcterms:created>
  <dcterms:modified xsi:type="dcterms:W3CDTF">2019-08-13T12:54:55Z</dcterms:modified>
</cp:coreProperties>
</file>