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72"/>
            <p14:sldId id="273"/>
          </p14:sldIdLst>
        </p14:section>
        <p14:section name="withLine" id="{196F77E0-D3D2-49EF-8891-A1D64FDDA076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9C98-C9BD-41F7-80CC-38D3607D3299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C5D5-5119-47B0-896C-5F4E377E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C5D5-5119-47B0-896C-5F4E377EE1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C5D5-5119-47B0-896C-5F4E377EE1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DD61F66-CF39-48E6-ABBF-9ADDEA68B4CB}"/>
                </a:ext>
              </a:extLst>
            </p:cNvPr>
            <p:cNvSpPr/>
            <p:nvPr/>
          </p:nvSpPr>
          <p:spPr>
            <a:xfrm>
              <a:off x="1348044" y="1621160"/>
              <a:ext cx="158044" cy="15804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10">
              <a:extLst>
                <a:ext uri="{FF2B5EF4-FFF2-40B4-BE49-F238E27FC236}">
                  <a16:creationId xmlns:a16="http://schemas.microsoft.com/office/drawing/2014/main" id="{5FE1FAD0-607E-44B8-8061-E0D5043CF8AA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rot="5400000" flipH="1" flipV="1">
              <a:off x="1554159" y="1468705"/>
              <a:ext cx="104385" cy="24681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个不同颜色的小球。</a:t>
            </a:r>
            <a:endParaRPr kumimoji="1" lang="en-US" altLang="zh-CN" dirty="0"/>
          </a:p>
          <a:p>
            <a:r>
              <a:rPr kumimoji="1" lang="zh-CN" altLang="en-US" dirty="0"/>
              <a:t>其中可能存在追逐，即存在一只狼追一只羊的运动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</p:spTree>
    <p:extLst>
      <p:ext uri="{BB962C8B-B14F-4D97-AF65-F5344CB8AC3E}">
        <p14:creationId xmlns:p14="http://schemas.microsoft.com/office/powerpoint/2010/main" val="159964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66AD3-163E-4636-B7C9-2CF266A5A2A9}"/>
              </a:ext>
            </a:extLst>
          </p:cNvPr>
          <p:cNvSpPr/>
          <p:nvPr/>
        </p:nvSpPr>
        <p:spPr>
          <a:xfrm>
            <a:off x="3150597" y="433477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17927E5-7DAF-48B2-8829-25F361657E89}"/>
              </a:ext>
            </a:extLst>
          </p:cNvPr>
          <p:cNvSpPr/>
          <p:nvPr/>
        </p:nvSpPr>
        <p:spPr>
          <a:xfrm>
            <a:off x="7667594" y="432458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DD61F66-CF39-48E6-ABBF-9ADDEA68B4CB}"/>
                </a:ext>
              </a:extLst>
            </p:cNvPr>
            <p:cNvSpPr/>
            <p:nvPr/>
          </p:nvSpPr>
          <p:spPr>
            <a:xfrm>
              <a:off x="1348044" y="1621160"/>
              <a:ext cx="158044" cy="15804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10">
              <a:extLst>
                <a:ext uri="{FF2B5EF4-FFF2-40B4-BE49-F238E27FC236}">
                  <a16:creationId xmlns:a16="http://schemas.microsoft.com/office/drawing/2014/main" id="{5FE1FAD0-607E-44B8-8061-E0D5043CF8AA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rot="5400000" flipH="1" flipV="1">
              <a:off x="1554159" y="1468705"/>
              <a:ext cx="104385" cy="24681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条连线。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个小球中可能存在追逐，即存在一只狼追一只羊的运动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 </a:t>
            </a:r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69F05E7-084B-434B-A5CB-CCB044144780}"/>
              </a:ext>
            </a:extLst>
          </p:cNvPr>
          <p:cNvSpPr/>
          <p:nvPr/>
        </p:nvSpPr>
        <p:spPr>
          <a:xfrm>
            <a:off x="3041482" y="1279501"/>
            <a:ext cx="190500" cy="273844"/>
          </a:xfrm>
          <a:custGeom>
            <a:avLst/>
            <a:gdLst>
              <a:gd name="connsiteX0" fmla="*/ 190500 w 190500"/>
              <a:gd name="connsiteY0" fmla="*/ 0 h 273844"/>
              <a:gd name="connsiteX1" fmla="*/ 69056 w 190500"/>
              <a:gd name="connsiteY1" fmla="*/ 104775 h 273844"/>
              <a:gd name="connsiteX2" fmla="*/ 0 w 190500"/>
              <a:gd name="connsiteY2" fmla="*/ 273844 h 27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73844">
                <a:moveTo>
                  <a:pt x="190500" y="0"/>
                </a:moveTo>
                <a:cubicBezTo>
                  <a:pt x="145653" y="29567"/>
                  <a:pt x="100806" y="59134"/>
                  <a:pt x="69056" y="104775"/>
                </a:cubicBezTo>
                <a:cubicBezTo>
                  <a:pt x="37306" y="150416"/>
                  <a:pt x="18653" y="212130"/>
                  <a:pt x="0" y="27384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20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20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66AD3-163E-4636-B7C9-2CF266A5A2A9}"/>
              </a:ext>
            </a:extLst>
          </p:cNvPr>
          <p:cNvSpPr/>
          <p:nvPr/>
        </p:nvSpPr>
        <p:spPr>
          <a:xfrm>
            <a:off x="3150597" y="433477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17927E5-7DAF-48B2-8829-25F361657E89}"/>
              </a:ext>
            </a:extLst>
          </p:cNvPr>
          <p:cNvSpPr/>
          <p:nvPr/>
        </p:nvSpPr>
        <p:spPr>
          <a:xfrm>
            <a:off x="7667594" y="432458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0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988B84-7792-43CE-BD7D-F17F31EB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0" r="12170"/>
          <a:stretch/>
        </p:blipFill>
        <p:spPr>
          <a:xfrm>
            <a:off x="2717800" y="893084"/>
            <a:ext cx="6256867" cy="46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FA757F-CC3E-4356-B145-EFA49D112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2" r="12382"/>
          <a:stretch/>
        </p:blipFill>
        <p:spPr>
          <a:xfrm>
            <a:off x="1819919" y="59982"/>
            <a:ext cx="8930939" cy="67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4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460</Words>
  <Application>Microsoft Office PowerPoint</Application>
  <PresentationFormat>宽屏</PresentationFormat>
  <Paragraphs>30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8</cp:revision>
  <dcterms:created xsi:type="dcterms:W3CDTF">2019-08-08T14:39:11Z</dcterms:created>
  <dcterms:modified xsi:type="dcterms:W3CDTF">2019-08-26T11:14:09Z</dcterms:modified>
</cp:coreProperties>
</file>