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FF6418-6F1F-4E7D-B79D-9C2D40A6C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" r="1476"/>
          <a:stretch/>
        </p:blipFill>
        <p:spPr>
          <a:xfrm>
            <a:off x="1367161" y="120495"/>
            <a:ext cx="9907480" cy="6737505"/>
          </a:xfrm>
        </p:spPr>
      </p:pic>
    </p:spTree>
    <p:extLst>
      <p:ext uri="{BB962C8B-B14F-4D97-AF65-F5344CB8AC3E}">
        <p14:creationId xmlns:p14="http://schemas.microsoft.com/office/powerpoint/2010/main" val="156379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073C2-F140-4CA9-94E3-EE48012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2AD2CB-6BFA-4B07-92D0-B0FFD6155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" t="3040" r="2349" b="-2185"/>
          <a:stretch/>
        </p:blipFill>
        <p:spPr>
          <a:xfrm>
            <a:off x="1278385" y="12282"/>
            <a:ext cx="9463596" cy="6845718"/>
          </a:xfrm>
        </p:spPr>
      </p:pic>
    </p:spTree>
    <p:extLst>
      <p:ext uri="{BB962C8B-B14F-4D97-AF65-F5344CB8AC3E}">
        <p14:creationId xmlns:p14="http://schemas.microsoft.com/office/powerpoint/2010/main" val="78988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50AC-AF64-46BD-8CE3-6F64AAD0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AF5EA-36CD-435C-874A-910988D7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8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2</cp:revision>
  <dcterms:created xsi:type="dcterms:W3CDTF">2019-08-08T14:39:11Z</dcterms:created>
  <dcterms:modified xsi:type="dcterms:W3CDTF">2019-08-08T15:36:34Z</dcterms:modified>
</cp:coreProperties>
</file>