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225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3</cp:revision>
  <dcterms:created xsi:type="dcterms:W3CDTF">2019-08-08T14:39:11Z</dcterms:created>
  <dcterms:modified xsi:type="dcterms:W3CDTF">2019-08-25T13:47:43Z</dcterms:modified>
</cp:coreProperties>
</file>