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0" r:id="rId2"/>
    <p:sldId id="272" r:id="rId3"/>
    <p:sldId id="273"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4"/>
    <p:restoredTop sz="94628"/>
  </p:normalViewPr>
  <p:slideViewPr>
    <p:cSldViewPr snapToGrid="0">
      <p:cViewPr>
        <p:scale>
          <a:sx n="135" d="100"/>
          <a:sy n="135" d="100"/>
        </p:scale>
        <p:origin x="-75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2024/3/15</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2024/3/15</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600556"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4082</TotalTime>
  <Words>186</Words>
  <Application>Microsoft Macintosh PowerPoint</Application>
  <PresentationFormat>Widescreen</PresentationFormat>
  <Paragraphs>22</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等线</vt:lpstr>
      <vt:lpstr>等线 Light</vt:lpstr>
      <vt:lpstr>楷体</vt:lpstr>
      <vt:lpstr>Arial</vt:lpstr>
      <vt:lpstr>Times New Roman</vt:lpstr>
      <vt:lpstr>Office 主题​​</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143</cp:revision>
  <dcterms:created xsi:type="dcterms:W3CDTF">2018-12-24T02:23:55Z</dcterms:created>
  <dcterms:modified xsi:type="dcterms:W3CDTF">2024-03-14T22:44:35Z</dcterms:modified>
</cp:coreProperties>
</file>