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8" r:id="rId2"/>
    <p:sldId id="279" r:id="rId3"/>
    <p:sldId id="270" r:id="rId4"/>
    <p:sldId id="272" r:id="rId5"/>
    <p:sldId id="276" r:id="rId6"/>
    <p:sldId id="273" r:id="rId7"/>
    <p:sldId id="274" r:id="rId8"/>
    <p:sldId id="282" r:id="rId9"/>
    <p:sldId id="280" r:id="rId10"/>
    <p:sldId id="281" r:id="rId11"/>
    <p:sldId id="27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4"/>
    <p:restoredTop sz="94703"/>
  </p:normalViewPr>
  <p:slideViewPr>
    <p:cSldViewPr snapToGrid="0">
      <p:cViewPr>
        <p:scale>
          <a:sx n="120" d="100"/>
          <a:sy n="120" d="100"/>
        </p:scale>
        <p:origin x="216" y="3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334526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246689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5</a:t>
            </a:fld>
            <a:endParaRPr lang="zh-CN" altLang="en-US"/>
          </a:p>
        </p:txBody>
      </p:sp>
    </p:spTree>
    <p:extLst>
      <p:ext uri="{BB962C8B-B14F-4D97-AF65-F5344CB8AC3E}">
        <p14:creationId xmlns:p14="http://schemas.microsoft.com/office/powerpoint/2010/main" val="20895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6</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7</a:t>
            </a:fld>
            <a:endParaRPr lang="zh-CN" altLang="en-US"/>
          </a:p>
        </p:txBody>
      </p:sp>
    </p:spTree>
    <p:extLst>
      <p:ext uri="{BB962C8B-B14F-4D97-AF65-F5344CB8AC3E}">
        <p14:creationId xmlns:p14="http://schemas.microsoft.com/office/powerpoint/2010/main" val="2987064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9</a:t>
            </a:fld>
            <a:endParaRPr lang="zh-CN" altLang="en-US"/>
          </a:p>
        </p:txBody>
      </p:sp>
    </p:spTree>
    <p:extLst>
      <p:ext uri="{BB962C8B-B14F-4D97-AF65-F5344CB8AC3E}">
        <p14:creationId xmlns:p14="http://schemas.microsoft.com/office/powerpoint/2010/main" val="50212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10</a:t>
            </a:fld>
            <a:endParaRPr lang="zh-CN" altLang="en-US"/>
          </a:p>
        </p:txBody>
      </p:sp>
    </p:spTree>
    <p:extLst>
      <p:ext uri="{BB962C8B-B14F-4D97-AF65-F5344CB8AC3E}">
        <p14:creationId xmlns:p14="http://schemas.microsoft.com/office/powerpoint/2010/main" val="158419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2024/10/1</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2024/10/1</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8">
            <a:extLst>
              <a:ext uri="{FF2B5EF4-FFF2-40B4-BE49-F238E27FC236}">
                <a16:creationId xmlns:a16="http://schemas.microsoft.com/office/drawing/2014/main" id="{36DF17D2-1A90-10B7-C263-C89FAE0CC038}"/>
              </a:ext>
            </a:extLst>
          </p:cNvPr>
          <p:cNvGrpSpPr/>
          <p:nvPr/>
        </p:nvGrpSpPr>
        <p:grpSpPr>
          <a:xfrm>
            <a:off x="2560071" y="474380"/>
            <a:ext cx="6445706" cy="6224131"/>
            <a:chOff x="1650608" y="-450168"/>
            <a:chExt cx="6445706" cy="6224131"/>
          </a:xfrm>
        </p:grpSpPr>
        <p:sp>
          <p:nvSpPr>
            <p:cNvPr id="40" name="矩形 16">
              <a:extLst>
                <a:ext uri="{FF2B5EF4-FFF2-40B4-BE49-F238E27FC236}">
                  <a16:creationId xmlns:a16="http://schemas.microsoft.com/office/drawing/2014/main" id="{4B1C7BD1-3EBF-694D-7EE9-84319AEB83ED}"/>
                </a:ext>
              </a:extLst>
            </p:cNvPr>
            <p:cNvSpPr/>
            <p:nvPr/>
          </p:nvSpPr>
          <p:spPr>
            <a:xfrm>
              <a:off x="1650608" y="-450168"/>
              <a:ext cx="6445706" cy="622413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41" name="矩形 12">
              <a:extLst>
                <a:ext uri="{FF2B5EF4-FFF2-40B4-BE49-F238E27FC236}">
                  <a16:creationId xmlns:a16="http://schemas.microsoft.com/office/drawing/2014/main" id="{3968E8BF-9934-560D-4750-09E444E67C87}"/>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br>
                <a:rPr lang="en-US" sz="2800"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1" name="TextBox 20">
            <a:extLst>
              <a:ext uri="{FF2B5EF4-FFF2-40B4-BE49-F238E27FC236}">
                <a16:creationId xmlns:a16="http://schemas.microsoft.com/office/drawing/2014/main" id="{9CB3E9D8-EE2B-7723-6FEF-8890892F6D53}"/>
              </a:ext>
            </a:extLst>
          </p:cNvPr>
          <p:cNvSpPr txBox="1"/>
          <p:nvPr/>
        </p:nvSpPr>
        <p:spPr>
          <a:xfrm>
            <a:off x="2560653" y="1452099"/>
            <a:ext cx="6356301"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In this game there are two hungry travelers, who need to reach a restaurant as soon as possible to get some food.</a:t>
            </a:r>
          </a:p>
          <a:p>
            <a:pPr algn="ctr"/>
            <a:endParaRPr lang="en-US" dirty="0">
              <a:solidFill>
                <a:srgbClr val="000000"/>
              </a:solidFill>
              <a:latin typeface="Arial" panose="020B0604020202020204" pitchFamily="34" charset="0"/>
            </a:endParaRPr>
          </a:p>
        </p:txBody>
      </p:sp>
      <p:sp>
        <p:nvSpPr>
          <p:cNvPr id="23" name="TextBox 22">
            <a:extLst>
              <a:ext uri="{FF2B5EF4-FFF2-40B4-BE49-F238E27FC236}">
                <a16:creationId xmlns:a16="http://schemas.microsoft.com/office/drawing/2014/main" id="{C3AE89C8-9367-D932-99F1-DB8767F080C2}"/>
              </a:ext>
            </a:extLst>
          </p:cNvPr>
          <p:cNvSpPr txBox="1"/>
          <p:nvPr/>
        </p:nvSpPr>
        <p:spPr>
          <a:xfrm>
            <a:off x="2560653" y="814163"/>
            <a:ext cx="6339843" cy="461665"/>
          </a:xfrm>
          <a:prstGeom prst="rect">
            <a:avLst/>
          </a:prstGeom>
          <a:noFill/>
        </p:spPr>
        <p:txBody>
          <a:bodyPr wrap="square">
            <a:spAutoFit/>
          </a:bodyPr>
          <a:lstStyle/>
          <a:p>
            <a:pPr algn="ctr"/>
            <a:r>
              <a:rPr lang="en-US" altLang="zh-CN" sz="2400" b="0" i="0" u="none" strike="noStrike" dirty="0">
                <a:solidFill>
                  <a:srgbClr val="000000"/>
                </a:solidFill>
                <a:effectLst/>
                <a:latin typeface="Arial" panose="020B0604020202020204" pitchFamily="34" charset="0"/>
              </a:rPr>
              <a:t>Welcome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to</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the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game!</a:t>
            </a:r>
          </a:p>
        </p:txBody>
      </p:sp>
      <p:sp>
        <p:nvSpPr>
          <p:cNvPr id="25" name="TextBox 24">
            <a:extLst>
              <a:ext uri="{FF2B5EF4-FFF2-40B4-BE49-F238E27FC236}">
                <a16:creationId xmlns:a16="http://schemas.microsoft.com/office/drawing/2014/main" id="{F27901E9-8273-F228-F178-01DCF4BED971}"/>
              </a:ext>
            </a:extLst>
          </p:cNvPr>
          <p:cNvSpPr txBox="1"/>
          <p:nvPr/>
        </p:nvSpPr>
        <p:spPr>
          <a:xfrm>
            <a:off x="2560070" y="2251381"/>
            <a:ext cx="6445707" cy="646331"/>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One of the travelers is you,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70C0"/>
                </a:solidFill>
                <a:effectLst/>
                <a:latin typeface="Arial" panose="020B0604020202020204" pitchFamily="34" charset="0"/>
              </a:rPr>
              <a:t>blue</a:t>
            </a:r>
            <a:r>
              <a:rPr lang="en-US" sz="1800" b="0" i="0" u="none" strike="noStrike" dirty="0">
                <a:solidFill>
                  <a:srgbClr val="000000"/>
                </a:solidFill>
                <a:effectLst/>
                <a:latin typeface="Arial" panose="020B0604020202020204" pitchFamily="34" charset="0"/>
              </a:rPr>
              <a:t> dot</a:t>
            </a:r>
            <a:r>
              <a:rPr lang="en-US" altLang="zh-CN" sz="1800" b="0" i="0" u="none" strike="noStrike" dirty="0">
                <a:solidFill>
                  <a:srgbClr val="000000"/>
                </a:solidFill>
                <a:effectLst/>
                <a:latin typeface="Arial" panose="020B0604020202020204" pitchFamily="34" charset="0"/>
              </a:rPr>
              <a:t>.</a:t>
            </a:r>
          </a:p>
          <a:p>
            <a:pPr algn="ctr"/>
            <a:r>
              <a:rPr lang="en-US" sz="1800" b="0" i="0" u="none" strike="noStrike" dirty="0">
                <a:solidFill>
                  <a:srgbClr val="000000"/>
                </a:solidFill>
                <a:effectLst/>
                <a:latin typeface="Arial" panose="020B0604020202020204" pitchFamily="34" charset="0"/>
              </a:rPr>
              <a:t>The other traveler is my friend Alex, he is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B050"/>
                </a:solidFill>
                <a:effectLst/>
                <a:latin typeface="Arial" panose="020B0604020202020204" pitchFamily="34" charset="0"/>
              </a:rPr>
              <a:t>green</a:t>
            </a:r>
            <a:r>
              <a:rPr lang="en-US" sz="1800" b="0" i="0" u="none" strike="noStrike" dirty="0">
                <a:solidFill>
                  <a:srgbClr val="000000"/>
                </a:solidFill>
                <a:effectLst/>
                <a:latin typeface="Arial" panose="020B0604020202020204" pitchFamily="34" charset="0"/>
              </a:rPr>
              <a:t> dot</a:t>
            </a:r>
            <a:r>
              <a:rPr lang="en-US" altLang="zh-CN" dirty="0">
                <a:solidFill>
                  <a:srgbClr val="000000"/>
                </a:solidFill>
                <a:latin typeface="Arial" panose="020B0604020202020204" pitchFamily="34" charset="0"/>
              </a:rPr>
              <a:t>.</a:t>
            </a:r>
            <a:endParaRPr lang="en-US" dirty="0"/>
          </a:p>
        </p:txBody>
      </p:sp>
      <p:grpSp>
        <p:nvGrpSpPr>
          <p:cNvPr id="35" name="Group 34">
            <a:extLst>
              <a:ext uri="{FF2B5EF4-FFF2-40B4-BE49-F238E27FC236}">
                <a16:creationId xmlns:a16="http://schemas.microsoft.com/office/drawing/2014/main" id="{6EB9B241-5B8F-7A72-7793-6C6FDD1D7264}"/>
              </a:ext>
            </a:extLst>
          </p:cNvPr>
          <p:cNvGrpSpPr/>
          <p:nvPr/>
        </p:nvGrpSpPr>
        <p:grpSpPr>
          <a:xfrm>
            <a:off x="2923953" y="3303048"/>
            <a:ext cx="5677787" cy="2977116"/>
            <a:chOff x="2923953" y="3303048"/>
            <a:chExt cx="5677787" cy="2977116"/>
          </a:xfrm>
        </p:grpSpPr>
        <p:sp>
          <p:nvSpPr>
            <p:cNvPr id="27" name="Rectangle 26">
              <a:extLst>
                <a:ext uri="{FF2B5EF4-FFF2-40B4-BE49-F238E27FC236}">
                  <a16:creationId xmlns:a16="http://schemas.microsoft.com/office/drawing/2014/main" id="{3FEB33D1-8434-C861-B325-016CA83A5DD8}"/>
                </a:ext>
              </a:extLst>
            </p:cNvPr>
            <p:cNvSpPr/>
            <p:nvPr/>
          </p:nvSpPr>
          <p:spPr>
            <a:xfrm>
              <a:off x="2923953" y="3303048"/>
              <a:ext cx="5677787" cy="29771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9690105-3845-35DE-8C47-BBCBE3164B1E}"/>
                </a:ext>
              </a:extLst>
            </p:cNvPr>
            <p:cNvSpPr/>
            <p:nvPr/>
          </p:nvSpPr>
          <p:spPr>
            <a:xfrm>
              <a:off x="5589182" y="3621205"/>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720908B-66BD-A4F9-D7A0-16C28483DBE2}"/>
                </a:ext>
              </a:extLst>
            </p:cNvPr>
            <p:cNvSpPr/>
            <p:nvPr/>
          </p:nvSpPr>
          <p:spPr>
            <a:xfrm>
              <a:off x="5650256" y="567360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75FB28F-7410-B510-B0F2-550730B681ED}"/>
                </a:ext>
              </a:extLst>
            </p:cNvPr>
            <p:cNvSpPr/>
            <p:nvPr/>
          </p:nvSpPr>
          <p:spPr>
            <a:xfrm>
              <a:off x="3892189"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4391C9-73D9-74C2-7834-FAF48EC1D01B}"/>
                </a:ext>
              </a:extLst>
            </p:cNvPr>
            <p:cNvSpPr/>
            <p:nvPr/>
          </p:nvSpPr>
          <p:spPr>
            <a:xfrm>
              <a:off x="7357113"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B2BD2A2-2D54-6F64-F0FD-597B306C25F2}"/>
                </a:ext>
              </a:extLst>
            </p:cNvPr>
            <p:cNvSpPr txBox="1"/>
            <p:nvPr/>
          </p:nvSpPr>
          <p:spPr>
            <a:xfrm>
              <a:off x="4021805" y="5067055"/>
              <a:ext cx="1927441" cy="369332"/>
            </a:xfrm>
            <a:prstGeom prst="rect">
              <a:avLst/>
            </a:prstGeom>
            <a:noFill/>
          </p:spPr>
          <p:txBody>
            <a:bodyPr wrap="square">
              <a:spAutoFit/>
            </a:bodyPr>
            <a:lstStyle/>
            <a:p>
              <a:endParaRPr lang="en-US" dirty="0"/>
            </a:p>
          </p:txBody>
        </p:sp>
        <p:sp>
          <p:nvSpPr>
            <p:cNvPr id="33" name="TextBox 32">
              <a:extLst>
                <a:ext uri="{FF2B5EF4-FFF2-40B4-BE49-F238E27FC236}">
                  <a16:creationId xmlns:a16="http://schemas.microsoft.com/office/drawing/2014/main" id="{0A325AED-599E-E514-F9DD-197C4B76C810}"/>
                </a:ext>
              </a:extLst>
            </p:cNvPr>
            <p:cNvSpPr txBox="1"/>
            <p:nvPr/>
          </p:nvSpPr>
          <p:spPr>
            <a:xfrm>
              <a:off x="5949246" y="3590747"/>
              <a:ext cx="63350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Alex</a:t>
              </a:r>
              <a:endParaRPr lang="en-US"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77534D69-C86D-3A67-2C0D-F84995967C76}"/>
                </a:ext>
              </a:extLst>
            </p:cNvPr>
            <p:cNvSpPr txBox="1"/>
            <p:nvPr/>
          </p:nvSpPr>
          <p:spPr>
            <a:xfrm>
              <a:off x="6011763" y="5665784"/>
              <a:ext cx="570990"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You</a:t>
              </a:r>
              <a:endParaRPr lang="en-US" dirty="0">
                <a:latin typeface="Arial" panose="020B0604020202020204" pitchFamily="34" charset="0"/>
                <a:cs typeface="Arial" panose="020B0604020202020204" pitchFamily="34" charset="0"/>
              </a:endParaRPr>
            </a:p>
          </p:txBody>
        </p:sp>
      </p:grpSp>
      <p:sp>
        <p:nvSpPr>
          <p:cNvPr id="36" name="TextBox 35">
            <a:extLst>
              <a:ext uri="{FF2B5EF4-FFF2-40B4-BE49-F238E27FC236}">
                <a16:creationId xmlns:a16="http://schemas.microsoft.com/office/drawing/2014/main" id="{2521862A-A96D-AD5B-2B4D-B4426616127B}"/>
              </a:ext>
            </a:extLst>
          </p:cNvPr>
          <p:cNvSpPr txBox="1"/>
          <p:nvPr/>
        </p:nvSpPr>
        <p:spPr>
          <a:xfrm>
            <a:off x="3562581" y="4934116"/>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
        <p:nvSpPr>
          <p:cNvPr id="37" name="TextBox 36">
            <a:extLst>
              <a:ext uri="{FF2B5EF4-FFF2-40B4-BE49-F238E27FC236}">
                <a16:creationId xmlns:a16="http://schemas.microsoft.com/office/drawing/2014/main" id="{4BAB01B4-C99C-9C66-E922-1B4DF43C5C3A}"/>
              </a:ext>
            </a:extLst>
          </p:cNvPr>
          <p:cNvSpPr txBox="1"/>
          <p:nvPr/>
        </p:nvSpPr>
        <p:spPr>
          <a:xfrm>
            <a:off x="6949004" y="4955355"/>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Tree>
    <p:extLst>
      <p:ext uri="{BB962C8B-B14F-4D97-AF65-F5344CB8AC3E}">
        <p14:creationId xmlns:p14="http://schemas.microsoft.com/office/powerpoint/2010/main" val="44833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25809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B499-D516-B2A4-F113-A439C586E5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58539F-AB19-E7B4-947D-DE33ABDE3A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214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2" name="TextBox 11">
            <a:extLst>
              <a:ext uri="{FF2B5EF4-FFF2-40B4-BE49-F238E27FC236}">
                <a16:creationId xmlns:a16="http://schemas.microsoft.com/office/drawing/2014/main" id="{C4ED59B3-BEE9-1185-E370-B9608FD7FBD1}"/>
              </a:ext>
            </a:extLst>
          </p:cNvPr>
          <p:cNvSpPr txBox="1"/>
          <p:nvPr/>
        </p:nvSpPr>
        <p:spPr>
          <a:xfrm>
            <a:off x="2577111" y="1202331"/>
            <a:ext cx="6339842"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Sometimes there is one restaurant and sometimes there are two restaurants. Sometimes Alex will be there, and sometimes he won’t, and it will just be you playing.</a:t>
            </a:r>
            <a:endParaRPr lang="en-US" sz="2800" b="0" dirty="0">
              <a:effectLst/>
            </a:endParaRPr>
          </a:p>
        </p:txBody>
      </p:sp>
      <p:sp>
        <p:nvSpPr>
          <p:cNvPr id="15" name="TextBox 14">
            <a:extLst>
              <a:ext uri="{FF2B5EF4-FFF2-40B4-BE49-F238E27FC236}">
                <a16:creationId xmlns:a16="http://schemas.microsoft.com/office/drawing/2014/main" id="{905811D4-0225-FD17-AB57-ACF6C8741475}"/>
              </a:ext>
            </a:extLst>
          </p:cNvPr>
          <p:cNvSpPr txBox="1"/>
          <p:nvPr/>
        </p:nvSpPr>
        <p:spPr>
          <a:xfrm>
            <a:off x="2577110" y="2219712"/>
            <a:ext cx="6397427" cy="1908215"/>
          </a:xfrm>
          <a:prstGeom prst="rect">
            <a:avLst/>
          </a:prstGeom>
          <a:noFill/>
        </p:spPr>
        <p:txBody>
          <a:bodyPr wrap="square">
            <a:spAutoFit/>
          </a:bodyPr>
          <a:lstStyle/>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Your goal is to use the arrow keys (</a:t>
            </a:r>
            <a:r>
              <a:rPr lang="en-US" dirty="0"/>
              <a:t>↑↓←</a:t>
            </a:r>
            <a:r>
              <a:rPr lang="zh-CN" altLang="en-US" dirty="0"/>
              <a:t> </a:t>
            </a:r>
            <a:r>
              <a:rPr lang="en-US" dirty="0"/>
              <a:t>→</a:t>
            </a:r>
            <a:r>
              <a:rPr lang="en-US" sz="1800" b="0" i="0" u="none" strike="noStrike" dirty="0">
                <a:solidFill>
                  <a:srgbClr val="000000"/>
                </a:solidFill>
                <a:effectLst/>
                <a:latin typeface="Arial" panose="020B0604020202020204" pitchFamily="34" charset="0"/>
              </a:rPr>
              <a:t>) on the computer to reach one of the restaurants for a meal</a:t>
            </a:r>
          </a:p>
          <a:p>
            <a:pPr algn="ctr" rtl="0">
              <a:spcBef>
                <a:spcPts val="0"/>
              </a:spcBef>
              <a:spcAft>
                <a:spcPts val="0"/>
              </a:spcAft>
            </a:pPr>
            <a:r>
              <a:rPr lang="en-US" sz="1800" b="0" i="0" u="none" strike="noStrike" dirty="0">
                <a:solidFill>
                  <a:srgbClr val="000000"/>
                </a:solidFill>
                <a:effectLst/>
                <a:latin typeface="Arial" panose="020B0604020202020204" pitchFamily="34" charset="0"/>
              </a:rPr>
              <a:t> as fast as possible. </a:t>
            </a:r>
            <a:endParaRPr lang="en-US" b="0" dirty="0">
              <a:effectLst/>
            </a:endParaRPr>
          </a:p>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6" name="Group 15">
            <a:extLst>
              <a:ext uri="{FF2B5EF4-FFF2-40B4-BE49-F238E27FC236}">
                <a16:creationId xmlns:a16="http://schemas.microsoft.com/office/drawing/2014/main" id="{B2C42EBE-08FE-681F-7520-655FF225A0EC}"/>
              </a:ext>
            </a:extLst>
          </p:cNvPr>
          <p:cNvGrpSpPr/>
          <p:nvPr/>
        </p:nvGrpSpPr>
        <p:grpSpPr>
          <a:xfrm>
            <a:off x="2923954" y="3960078"/>
            <a:ext cx="3025292" cy="2320085"/>
            <a:chOff x="2923954" y="3960078"/>
            <a:chExt cx="3025292" cy="2320085"/>
          </a:xfrm>
        </p:grpSpPr>
        <p:sp>
          <p:nvSpPr>
            <p:cNvPr id="18" name="Rectangle 17">
              <a:extLst>
                <a:ext uri="{FF2B5EF4-FFF2-40B4-BE49-F238E27FC236}">
                  <a16:creationId xmlns:a16="http://schemas.microsoft.com/office/drawing/2014/main" id="{90FF2A23-E902-3D55-A451-9AFA096F12AC}"/>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F0A0B344-0FBF-B325-2540-75567638BDE8}"/>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E853E8F-8CDD-A76C-3554-C539B7B98662}"/>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65F800F-A109-84A8-9786-1F755198D8B4}"/>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02BE205-4550-BAB1-AF83-0B7B9743122F}"/>
                </a:ext>
              </a:extLst>
            </p:cNvPr>
            <p:cNvSpPr txBox="1"/>
            <p:nvPr/>
          </p:nvSpPr>
          <p:spPr>
            <a:xfrm>
              <a:off x="4021805" y="5067055"/>
              <a:ext cx="1927441" cy="369332"/>
            </a:xfrm>
            <a:prstGeom prst="rect">
              <a:avLst/>
            </a:prstGeom>
            <a:noFill/>
          </p:spPr>
          <p:txBody>
            <a:bodyPr wrap="square">
              <a:spAutoFit/>
            </a:bodyPr>
            <a:lstStyle/>
            <a:p>
              <a:endParaRPr lang="en-US" dirty="0"/>
            </a:p>
          </p:txBody>
        </p:sp>
      </p:grpSp>
      <p:grpSp>
        <p:nvGrpSpPr>
          <p:cNvPr id="27" name="Group 26">
            <a:extLst>
              <a:ext uri="{FF2B5EF4-FFF2-40B4-BE49-F238E27FC236}">
                <a16:creationId xmlns:a16="http://schemas.microsoft.com/office/drawing/2014/main" id="{2E8C9929-0D00-3F2A-A36E-7259E55EA505}"/>
              </a:ext>
            </a:extLst>
          </p:cNvPr>
          <p:cNvGrpSpPr/>
          <p:nvPr/>
        </p:nvGrpSpPr>
        <p:grpSpPr>
          <a:xfrm>
            <a:off x="5949246" y="3960078"/>
            <a:ext cx="3025292" cy="2320085"/>
            <a:chOff x="2923954" y="3960078"/>
            <a:chExt cx="3025292" cy="2320085"/>
          </a:xfrm>
        </p:grpSpPr>
        <p:sp>
          <p:nvSpPr>
            <p:cNvPr id="28" name="Rectangle 27">
              <a:extLst>
                <a:ext uri="{FF2B5EF4-FFF2-40B4-BE49-F238E27FC236}">
                  <a16:creationId xmlns:a16="http://schemas.microsoft.com/office/drawing/2014/main" id="{9FA362B3-9A50-12F5-3E55-35FB5328EA04}"/>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2736295A-DC13-155B-6D95-ED988AA7D5FA}"/>
                </a:ext>
              </a:extLst>
            </p:cNvPr>
            <p:cNvSpPr/>
            <p:nvPr/>
          </p:nvSpPr>
          <p:spPr>
            <a:xfrm>
              <a:off x="4021804" y="4119824"/>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73E1AEE-2256-7180-4015-2071DCFB3409}"/>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65B9B86-3802-866E-6B16-BCF4CBEA0C41}"/>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7F5C84-49EE-3DD6-08EA-BCFEF57857E2}"/>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A2EE89C-26FE-345F-028E-1E23C2D036F0}"/>
                </a:ext>
              </a:extLst>
            </p:cNvPr>
            <p:cNvSpPr txBox="1"/>
            <p:nvPr/>
          </p:nvSpPr>
          <p:spPr>
            <a:xfrm>
              <a:off x="4021805" y="5067055"/>
              <a:ext cx="1927441" cy="369332"/>
            </a:xfrm>
            <a:prstGeom prst="rect">
              <a:avLst/>
            </a:prstGeom>
            <a:noFill/>
          </p:spPr>
          <p:txBody>
            <a:bodyPr wrap="square">
              <a:spAutoFit/>
            </a:bodyPr>
            <a:lstStyle/>
            <a:p>
              <a:endParaRPr lang="en-US" dirty="0"/>
            </a:p>
          </p:txBody>
        </p:sp>
      </p:grpSp>
    </p:spTree>
    <p:extLst>
      <p:ext uri="{BB962C8B-B14F-4D97-AF65-F5344CB8AC3E}">
        <p14:creationId xmlns:p14="http://schemas.microsoft.com/office/powerpoint/2010/main" val="23670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game!</a:t>
              </a:r>
            </a:p>
          </p:txBody>
        </p:sp>
      </p:grpSp>
    </p:spTree>
    <p:extLst>
      <p:ext uri="{BB962C8B-B14F-4D97-AF65-F5344CB8AC3E}">
        <p14:creationId xmlns:p14="http://schemas.microsoft.com/office/powerpoint/2010/main" val="2845442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3532372" y="59767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 hungry traveler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3532372" y="603395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7889540" y="1427883"/>
            <a:ext cx="1606967" cy="1614668"/>
          </a:xfrm>
          <a:prstGeom prst="rect">
            <a:avLst/>
          </a:prstGeom>
        </p:spPr>
      </p:pic>
      <p:sp>
        <p:nvSpPr>
          <p:cNvPr id="2" name="TextBox 1">
            <a:extLst>
              <a:ext uri="{FF2B5EF4-FFF2-40B4-BE49-F238E27FC236}">
                <a16:creationId xmlns:a16="http://schemas.microsoft.com/office/drawing/2014/main" id="{6DE9DD36-7D61-0AEC-875F-337A15EB637D}"/>
              </a:ext>
            </a:extLst>
          </p:cNvPr>
          <p:cNvSpPr txBox="1"/>
          <p:nvPr/>
        </p:nvSpPr>
        <p:spPr>
          <a:xfrm>
            <a:off x="842481" y="1756881"/>
            <a:ext cx="1617751" cy="369332"/>
          </a:xfrm>
          <a:prstGeom prst="rect">
            <a:avLst/>
          </a:prstGeom>
          <a:noFill/>
        </p:spPr>
        <p:txBody>
          <a:bodyPr wrap="none" rtlCol="0">
            <a:spAutoFit/>
          </a:bodyPr>
          <a:lstStyle/>
          <a:p>
            <a:r>
              <a:rPr lang="en-US" dirty="0"/>
              <a:t>Practice round</a:t>
            </a:r>
          </a:p>
        </p:txBody>
      </p:sp>
    </p:spTree>
    <p:extLst>
      <p:ext uri="{BB962C8B-B14F-4D97-AF65-F5344CB8AC3E}">
        <p14:creationId xmlns:p14="http://schemas.microsoft.com/office/powerpoint/2010/main" val="5089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0D93-B3EC-0FEB-C86C-FD32795E5F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8F36EF-30E7-94F8-D684-2D38C55B6F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59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9082947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6249</TotalTime>
  <Words>466</Words>
  <Application>Microsoft Macintosh PowerPoint</Application>
  <PresentationFormat>Widescreen</PresentationFormat>
  <Paragraphs>78</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195</cp:revision>
  <dcterms:created xsi:type="dcterms:W3CDTF">2018-12-24T02:23:55Z</dcterms:created>
  <dcterms:modified xsi:type="dcterms:W3CDTF">2024-10-02T03:39:26Z</dcterms:modified>
</cp:coreProperties>
</file>