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70" r:id="rId2"/>
    <p:sldId id="272" r:id="rId3"/>
    <p:sldId id="276" r:id="rId4"/>
    <p:sldId id="273" r:id="rId5"/>
    <p:sldId id="274"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p:restoredTop sz="94674"/>
  </p:normalViewPr>
  <p:slideViewPr>
    <p:cSldViewPr snapToGrid="0">
      <p:cViewPr varScale="1">
        <p:scale>
          <a:sx n="124" d="100"/>
          <a:sy n="124" d="100"/>
        </p:scale>
        <p:origin x="60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08957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2024/6/3</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2024/6/3</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4213</TotalTime>
  <Words>338</Words>
  <Application>Microsoft Macintosh PowerPoint</Application>
  <PresentationFormat>Widescreen</PresentationFormat>
  <Paragraphs>39</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152</cp:revision>
  <dcterms:created xsi:type="dcterms:W3CDTF">2018-12-24T02:23:55Z</dcterms:created>
  <dcterms:modified xsi:type="dcterms:W3CDTF">2024-06-03T02:48:20Z</dcterms:modified>
</cp:coreProperties>
</file>