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3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8"/>
            <a:chOff x="1650607" y="-450167"/>
            <a:chExt cx="6339843" cy="59092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）需要尽快到达餐馆补充食物。地图上有两个餐馆（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。您的目标是操纵方向键（上、下、左、右）使自己尽快到达餐馆就餐。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74535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2745105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的失灵概率，这使得您的运动方向随机到其他三个方向之一。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每个试次有且仅能到达一个餐馆就餐。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1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9"/>
            <a:chOff x="1650607" y="-450167"/>
            <a:chExt cx="6339843" cy="59092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您好，欢迎参加实验。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）需要尽快到达餐馆补充食物。地图上有一个餐馆（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。您的目标是操纵方向键（上、下、左、右）使自己尽快到达餐馆就餐。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74535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3040528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15%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的失灵概率，这使得您的运动方向随机偏离到周围八个格子。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明确自己的任务后，请按空格键练习实验吧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8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29533"/>
            <a:chOff x="1650607" y="-450167"/>
            <a:chExt cx="6339843" cy="592953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正式实验：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您是一位饥肠辘辘的旅人（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）需要尽快到达餐馆补充食物。地图上有</a:t>
              </a:r>
              <a:r>
                <a:rPr lang="zh-CN" altLang="en-US" b="1" i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两个餐馆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红色方块</a:t>
              </a: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。您的目标是操纵方向键（上、下、左、右），</a:t>
              </a:r>
              <a:r>
                <a:rPr lang="zh-CN" altLang="en-US" b="1" i="1" u="sng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绕过障碍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（黑色方块）使自己尽快到达餐馆就餐。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753270"/>
              <a:ext cx="1336661" cy="133907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3060822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在行进过程中，按键行为有</a:t>
              </a:r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15%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的失灵概率，这使得您的运动方向随机偏离到周围八个格子。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每个试次仅能到达一个餐馆就餐。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07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350</Words>
  <Application>Microsoft Macintosh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少哲 程</cp:lastModifiedBy>
  <cp:revision>45</cp:revision>
  <dcterms:created xsi:type="dcterms:W3CDTF">2018-12-24T02:23:55Z</dcterms:created>
  <dcterms:modified xsi:type="dcterms:W3CDTF">2020-07-07T11:01:05Z</dcterms:modified>
</cp:coreProperties>
</file>