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46B5F-B17E-4A11-A9CD-A10C644EC78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4DBA-04C0-4AE0-9391-D985D3AC6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83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CC06A-0AC1-4315-A5FD-8946556D5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E5A20A-94E0-4C96-B0A4-8E6830224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79A06-F733-401C-A5E4-5ACC2432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68DB0-109D-400C-97A3-CC8EEFBA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103B8-0BF8-4C84-8C36-744F9379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7C2D9-3482-435A-AACD-C526691E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EB2CE-B2E5-490B-967C-0E8BFCD3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C7E54-8774-4AB2-9A68-60A871FA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903A1-2814-45EB-8611-29A9C49D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B252E-A31F-4976-82E3-5F5951E9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A9DD42-3B0E-4B82-B32C-9D74531C2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718577-E25C-461E-B4AA-F77EC0BC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10A9E-4F1C-48B6-A755-F580D211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EBC4E-5168-4A3A-B676-9117114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14F8E-5F96-4449-9C2B-432986A2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6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9E66D-1AE7-4125-B4E6-2FFFFD59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5BA84-CA13-4B40-9D04-B06CF178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5DE7D-8C0B-4400-9B63-E7C10939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F4DD-5DA3-453F-B0E3-1A625C5C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60B32-4CBD-435E-8B20-20BE8421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8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8179B-949A-4B52-98A6-FFC66741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FD073-DFD5-46E3-8B81-9A424831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67006-72B0-444E-B757-CCB47865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4EA45-1CC8-49DB-9EF4-2E01D0BE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434E-67F9-4B3D-ABC9-62430921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9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60198-7EBE-4C8E-8986-17CAAF6F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F5C84-9AEC-49CF-9331-F17A4D1B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EA136-4868-4A87-890A-4D7A6895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73E1D-37FA-4D1A-BEB9-3013EE17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67846-8039-4624-A609-F4F1CB0F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EAB0E-94C4-4795-A862-FBF3A30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D460C-1A58-4A08-AAB4-2237C6E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2BA16-4FC8-443B-92C0-9CEE764A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92E91-4E70-41DC-BCCF-C047D347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90062-3611-4548-8862-5673BBF30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0B84A5-9C0B-4EC9-A0C9-E41EB3FE9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01BCB-3527-4C74-9F9E-4E68A6F7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4BF90-1888-4699-833E-D4001E9A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104B9-28E1-4A7E-BA65-2246B3D2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013B-B110-4291-A6D8-2810349B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85123-8C87-4DD7-A664-E851FBF5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D1577-FAD1-469D-BB53-778A35D4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F4ED2-258A-4AA0-8BA5-3E08B8B4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7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C0098-9BE1-4E66-B0E6-9E925CB6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BA9B0-C161-4205-BD72-61CFBF0D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63AD1-A024-43ED-BD30-7E7B9C39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4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1D84-BA68-4DDE-8555-5409E753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0B171-F183-46AA-A58D-505EA64D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D9F4B-BECC-4BC4-B61B-9E3EEBDE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B0414-A1FA-465B-894C-5918A0F2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6C15F-7D1D-485A-81CD-632F54D1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E1F-2CF4-4D40-A9A5-0B911BC8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8531-2410-430D-AF36-C3C0956A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28F34D-96DE-42C4-87E8-BD47E8097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01841-A255-46A0-9E04-9E23D3C3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2EEA5-A84B-4303-8DCE-0E31998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05C79-4669-4D36-A4C6-333F3142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04C26-1664-4151-8844-62FEA27A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9FA562-70D7-4CE3-AA37-352EE0D8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D338C-B1AD-4DA5-9795-C00E74A9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39356-AAD6-4A49-9CF4-C2787DDD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D5CB-9E91-4D8B-8A6F-E7E64CE5E759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61070-FF71-4FA5-8637-61E34E7B8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3A0FD-7B21-4D34-9DF1-0CA0D936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DE9C536E-1274-45A4-8808-A31579281473}"/>
              </a:ext>
            </a:extLst>
          </p:cNvPr>
          <p:cNvGrpSpPr/>
          <p:nvPr/>
        </p:nvGrpSpPr>
        <p:grpSpPr>
          <a:xfrm>
            <a:off x="2072004" y="321952"/>
            <a:ext cx="6609659" cy="6214096"/>
            <a:chOff x="1650607" y="-450168"/>
            <a:chExt cx="6339843" cy="590923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8C262F2-BA1A-47F0-99F5-5E2AB168A192}"/>
                </a:ext>
              </a:extLst>
            </p:cNvPr>
            <p:cNvSpPr/>
            <p:nvPr/>
          </p:nvSpPr>
          <p:spPr>
            <a:xfrm>
              <a:off x="1650608" y="-450167"/>
              <a:ext cx="6339842" cy="5909238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61FDE28-B2B1-4D8A-9601-4CF5B6661D38}"/>
                </a:ext>
              </a:extLst>
            </p:cNvPr>
            <p:cNvSpPr/>
            <p:nvPr/>
          </p:nvSpPr>
          <p:spPr>
            <a:xfrm>
              <a:off x="1650607" y="-450168"/>
              <a:ext cx="4004604" cy="2878060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您好，欢迎参加实验。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您是一位饥肠辘辘的旅人（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蓝色小球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）需要</a:t>
              </a:r>
              <a:r>
                <a:rPr lang="zh-CN" altLang="en-US" b="1" dirty="0">
                  <a:solidFill>
                    <a:schemeClr val="tx1"/>
                  </a:solidFill>
                  <a:latin typeface="HEITI TC MEDIUM" pitchFamily="2" charset="-128"/>
                  <a:ea typeface="HEITI TC MEDIUM" pitchFamily="2" charset="-128"/>
                </a:rPr>
                <a:t>尽快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到达餐馆补充食物。地图上有</a:t>
              </a:r>
              <a:r>
                <a:rPr lang="zh-CN" altLang="en-US" b="1" i="1" u="sng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两个餐馆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（</a:t>
              </a:r>
              <a:r>
                <a:rPr lang="zh-CN" altLang="en-US" b="1" dirty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红色方块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）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。您的任务是操纵方向键（上、下、左、右），使自己以</a:t>
              </a:r>
              <a:r>
                <a:rPr lang="zh-CN" altLang="en-US" b="1" u="sng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最少步数</a:t>
              </a:r>
              <a:r>
                <a:rPr lang="zh-CN" altLang="en-US" b="1" u="sng" dirty="0">
                  <a:solidFill>
                    <a:schemeClr val="tx1"/>
                  </a:solidFill>
                  <a:latin typeface="HEITI TC MEDIUM" pitchFamily="2" charset="-128"/>
                  <a:ea typeface="HEITI TC MEDIUM" pitchFamily="2" charset="-128"/>
                </a:rPr>
                <a:t>尽快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到达最近的一个餐馆就餐。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endParaRPr lang="en-US" altLang="zh-CN" sz="20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2BF0366-54B3-45F6-B0A0-6A06C098C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25" y="606717"/>
              <a:ext cx="1336661" cy="1339078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D0792B3-BAC8-4A39-9458-C54FD0DA2153}"/>
                </a:ext>
              </a:extLst>
            </p:cNvPr>
            <p:cNvSpPr/>
            <p:nvPr/>
          </p:nvSpPr>
          <p:spPr>
            <a:xfrm>
              <a:off x="1668866" y="3180741"/>
              <a:ext cx="5495779" cy="2007578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注意：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1.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 地图上黑色方块为无法穿越的障碍物。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2.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 在行进过程中，按键行为有</a:t>
              </a:r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15%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的失灵概率，这使得您的运动随机偏离到周围的</a:t>
              </a:r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7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个格子。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3.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 每个地图中仅能到达一个餐馆就餐，到达后将进入下一个地图。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4.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 请尽快到达餐馆，若有一步的反应时间超过</a:t>
              </a:r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5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秒</a:t>
              </a:r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,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将跳过本次地图进入下一个地图。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明确自己的任务后，请按空格键开始实验吧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1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07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01498F-6A8A-7743-BD09-365FCF66D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738" y="0"/>
            <a:ext cx="72945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3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</TotalTime>
  <Words>176</Words>
  <Application>Microsoft Macintosh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HEITI TC MEDIUM</vt:lpstr>
      <vt:lpstr>SimSun</vt:lpstr>
      <vt:lpstr>楷体</vt:lpstr>
      <vt:lpstr>Arial</vt:lpstr>
      <vt:lpstr>Office 主题​​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玮 安</dc:creator>
  <cp:lastModifiedBy>少哲 程</cp:lastModifiedBy>
  <cp:revision>127</cp:revision>
  <dcterms:created xsi:type="dcterms:W3CDTF">2018-12-24T02:23:55Z</dcterms:created>
  <dcterms:modified xsi:type="dcterms:W3CDTF">2020-12-12T17:06:28Z</dcterms:modified>
</cp:coreProperties>
</file>