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5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）需要尽快到达餐馆补充食物。地图上有两个餐馆（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的失灵概率，这使得您的运动方向随机到其他三个方向之一。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每个试次有且仅能到达一个餐馆就餐。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9"/>
            <a:chOff x="1650607" y="-450167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）需要到达餐馆补充食物。地图上有一个餐馆（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。您的目标是操纵方向键（上、下、左、右）使自己以最少步数到达餐馆就餐。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40528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明确自己的任务后，请按空格键练习实验吧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9"/>
            <a:chOff x="1650607" y="-450167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）需要尽快到达餐馆补充食物。地图上有一个餐馆（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。您的目标是操纵方向键（上、下、左、右）使自己以最少步数尽快到达餐馆就餐。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40528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明确自己的任务后，请按空格键练习实验吧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8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29533"/>
            <a:chOff x="1650607" y="-450167"/>
            <a:chExt cx="6339843" cy="59295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正式实验：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）和一些无法穿越的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障碍物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（黑色方块）。您的目标是操纵方向键（上、下、左、右），使自己以最少步数到达餐馆就餐。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53270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60822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29533"/>
            <a:chOff x="1650607" y="-450167"/>
            <a:chExt cx="6339843" cy="59295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正式实验：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）和一些无法穿越的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障碍物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（黑色方块）。您的目标是操纵方向键（上、下、左、右），使自己以最少步数尽快到达餐馆就餐。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53270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60822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07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603</Words>
  <Application>Microsoft Macintosh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楷体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73</cp:revision>
  <dcterms:created xsi:type="dcterms:W3CDTF">2018-12-24T02:23:55Z</dcterms:created>
  <dcterms:modified xsi:type="dcterms:W3CDTF">2020-07-26T09:08:58Z</dcterms:modified>
</cp:coreProperties>
</file>