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2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9C536E-1274-45A4-8808-A31579281473}"/>
              </a:ext>
            </a:extLst>
          </p:cNvPr>
          <p:cNvGrpSpPr/>
          <p:nvPr/>
        </p:nvGrpSpPr>
        <p:grpSpPr>
          <a:xfrm>
            <a:off x="1917892" y="464233"/>
            <a:ext cx="6339843" cy="5909238"/>
            <a:chOff x="1650607" y="-450167"/>
            <a:chExt cx="6339843" cy="590923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C262F2-BA1A-47F0-99F5-5E2AB168A192}"/>
                </a:ext>
              </a:extLst>
            </p:cNvPr>
            <p:cNvSpPr/>
            <p:nvPr/>
          </p:nvSpPr>
          <p:spPr>
            <a:xfrm>
              <a:off x="1650608" y="-450167"/>
              <a:ext cx="6339842" cy="590923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1FDE28-B2B1-4D8A-9601-4CF5B6661D38}"/>
                </a:ext>
              </a:extLst>
            </p:cNvPr>
            <p:cNvSpPr/>
            <p:nvPr/>
          </p:nvSpPr>
          <p:spPr>
            <a:xfrm>
              <a:off x="1650609" y="-450166"/>
              <a:ext cx="4004603" cy="3319976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您好，欢迎参加实验。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您是一位饥肠辘辘的旅人（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蓝色小球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）需要尽快到达餐馆补充食物。地图上有两个餐馆（</a:t>
              </a:r>
              <a:r>
                <a:rPr lang="zh-CN" altLang="en-US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红色方块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。您的目标是操纵方向键（上、下、左、右）使自己尽快到达餐馆就餐。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2BF0366-54B3-45F6-B0A0-6A06C098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212" y="774535"/>
              <a:ext cx="1336661" cy="133907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0792B3-BAC8-4A39-9458-C54FD0DA2153}"/>
                </a:ext>
              </a:extLst>
            </p:cNvPr>
            <p:cNvSpPr/>
            <p:nvPr/>
          </p:nvSpPr>
          <p:spPr>
            <a:xfrm>
              <a:off x="1650607" y="2745105"/>
              <a:ext cx="5495779" cy="2418544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在行进过程中，按键行为有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10%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的失灵概率，这使得您的运动方向随机到其他三个方向之一。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每个试次有且仅能到达一个餐馆就餐。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明确自己的任务后，请按空格键开始实验吧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21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116</Words>
  <Application>Microsoft Office PowerPoint</Application>
  <PresentationFormat>宽屏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楷体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玮 安</dc:creator>
  <cp:lastModifiedBy>玮 安</cp:lastModifiedBy>
  <cp:revision>21</cp:revision>
  <dcterms:created xsi:type="dcterms:W3CDTF">2018-12-24T02:23:55Z</dcterms:created>
  <dcterms:modified xsi:type="dcterms:W3CDTF">2019-03-23T14:41:26Z</dcterms:modified>
</cp:coreProperties>
</file>