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3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1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2072004" y="321952"/>
            <a:ext cx="6609659" cy="6214096"/>
            <a:chOff x="1650607" y="-450168"/>
            <a:chExt cx="6339843" cy="59092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7" y="-450168"/>
              <a:ext cx="4004604" cy="2878060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）需要</a:t>
              </a:r>
              <a:r>
                <a:rPr lang="zh-CN" altLang="en-US" b="1" dirty="0">
                  <a:solidFill>
                    <a:schemeClr val="tx1"/>
                  </a:solidFill>
                  <a:latin typeface="HEITI TC MEDIUM" pitchFamily="2" charset="-128"/>
                  <a:ea typeface="HEITI TC MEDIUM" pitchFamily="2" charset="-128"/>
                </a:rPr>
                <a:t>尽快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到达餐馆补充食物。地图上有</a:t>
              </a:r>
              <a:r>
                <a:rPr lang="zh-CN" altLang="en-US" b="1" i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两个餐馆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。您的任务是操纵方向键（上、下、左、右），使自己以</a:t>
              </a:r>
              <a:r>
                <a:rPr lang="zh-CN" altLang="en-US" b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最少步数</a:t>
              </a:r>
              <a:r>
                <a:rPr lang="zh-CN" altLang="en-US" b="1" u="sng" dirty="0">
                  <a:solidFill>
                    <a:schemeClr val="tx1"/>
                  </a:solidFill>
                  <a:latin typeface="HEITI TC MEDIUM" pitchFamily="2" charset="-128"/>
                  <a:ea typeface="HEITI TC MEDIUM" pitchFamily="2" charset="-128"/>
                </a:rPr>
                <a:t>尽快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到达最近的一个餐馆就餐。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25" y="606717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68866" y="3180741"/>
              <a:ext cx="5495779" cy="200757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注意：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地图上黑色方块为无法穿越的障碍物。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6.7%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的失灵概率，这使得您的运动随机偏离到周围的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7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个格子。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3.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每个地图中仅能到达一个餐馆就餐，到达后将进入下一个地图。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4.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请尽快到达餐馆，若有一步的反应时间超过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5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秒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将跳过本次地图进入下一个地图。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0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1498F-6A8A-7743-BD09-365FCF66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38" y="0"/>
            <a:ext cx="7294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3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2072004" y="321952"/>
            <a:ext cx="6609659" cy="6214096"/>
            <a:chOff x="1650607" y="-450168"/>
            <a:chExt cx="6339843" cy="59092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7" y="-450168"/>
              <a:ext cx="4004604" cy="2878060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）需要到达餐馆补充食物。地图上有</a:t>
              </a:r>
              <a:r>
                <a:rPr lang="zh-CN" altLang="en-US" b="1" i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两个餐馆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。您的任务是操纵方向键（上、下、左、右），使自己以</a:t>
              </a:r>
              <a:r>
                <a:rPr lang="zh-CN" altLang="en-US" b="1" u="sng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最少步数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到达最近的一个餐馆就餐。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25" y="606717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68866" y="3180741"/>
              <a:ext cx="5495779" cy="200757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注意：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地图上黑色方块为无法穿越的障碍物。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15%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的失灵概率，这使得您的运动随机偏离到周围的</a:t>
              </a:r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7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个格子。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3.</a:t>
              </a:r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 每个地图中仅能到达一个餐馆就餐，到达后将进入下一个地图。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4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321</Words>
  <Application>Microsoft Macintosh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HEITI TC MEDIUM</vt:lpstr>
      <vt:lpstr>SimSun</vt:lpstr>
      <vt:lpstr>楷体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少哲 程</cp:lastModifiedBy>
  <cp:revision>131</cp:revision>
  <dcterms:created xsi:type="dcterms:W3CDTF">2018-12-24T02:23:55Z</dcterms:created>
  <dcterms:modified xsi:type="dcterms:W3CDTF">2021-02-03T18:18:58Z</dcterms:modified>
</cp:coreProperties>
</file>