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2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1917892" y="464233"/>
            <a:ext cx="6339843" cy="5909238"/>
            <a:chOff x="1650607" y="-450167"/>
            <a:chExt cx="6339843" cy="590923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9" y="-450166"/>
              <a:ext cx="4004603" cy="3319976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您好，欢迎参加吃豆人实验。实验共进行六次，每次时长均固定为</a:t>
              </a:r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120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秒。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您是吃豆人（</a:t>
              </a: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蓝色小球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在每次实验中您的任务是尽量多吃豆子（</a:t>
              </a:r>
              <a:r>
                <a:rPr lang="zh-CN" altLang="en-US" sz="16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红色小球</a:t>
              </a: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。地图上有两颗豆子，操纵方向键（上、下、左、右）使吃豆人移动到豆子位置您就可以吃到豆子。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2" y="1026942"/>
              <a:ext cx="1228117" cy="123033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50607" y="2745105"/>
              <a:ext cx="5495779" cy="2418544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每吃一颗豆子，地图上会再出现一颗豆子。因此，地图上始终有两颗豆子。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吃到一颗豆子计一分。由于时间是固定的，只有多吃豆子，您才能拿到更高的分数。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您最终的分数与实验报酬相关。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明确自己的任务后，请按空格键开始实验吧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21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168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安</dc:creator>
  <cp:lastModifiedBy>少哲 程</cp:lastModifiedBy>
  <cp:revision>19</cp:revision>
  <dcterms:created xsi:type="dcterms:W3CDTF">2018-12-24T02:23:55Z</dcterms:created>
  <dcterms:modified xsi:type="dcterms:W3CDTF">2020-09-25T08:01:07Z</dcterms:modified>
</cp:coreProperties>
</file>