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58" r:id="rId4"/>
    <p:sldId id="276" r:id="rId5"/>
    <p:sldId id="328" r:id="rId6"/>
    <p:sldId id="339" r:id="rId7"/>
    <p:sldId id="330" r:id="rId8"/>
    <p:sldId id="277" r:id="rId9"/>
    <p:sldId id="335" r:id="rId10"/>
    <p:sldId id="336" r:id="rId11"/>
    <p:sldId id="337" r:id="rId12"/>
    <p:sldId id="338" r:id="rId13"/>
    <p:sldId id="340" r:id="rId14"/>
    <p:sldId id="341" r:id="rId15"/>
    <p:sldId id="342" r:id="rId16"/>
    <p:sldId id="343" r:id="rId17"/>
    <p:sldId id="344" r:id="rId18"/>
    <p:sldId id="346" r:id="rId19"/>
    <p:sldId id="347" r:id="rId20"/>
    <p:sldId id="348" r:id="rId21"/>
    <p:sldId id="329" r:id="rId22"/>
    <p:sldId id="294" r:id="rId23"/>
    <p:sldId id="345" r:id="rId24"/>
    <p:sldId id="261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2" autoAdjust="0"/>
    <p:restoredTop sz="94710" autoAdjust="0"/>
  </p:normalViewPr>
  <p:slideViewPr>
    <p:cSldViewPr snapToGrid="0">
      <p:cViewPr varScale="1">
        <p:scale>
          <a:sx n="120" d="100"/>
          <a:sy n="120" d="100"/>
        </p:scale>
        <p:origin x="60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2021/12/21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8364612" y="3331521"/>
            <a:ext cx="3155877" cy="1143153"/>
          </a:xfrm>
        </p:spPr>
        <p:txBody>
          <a:bodyPr/>
          <a:lstStyle/>
          <a:p>
            <a:pPr algn="l" defTabSz="914400"/>
            <a:r>
              <a:rPr lang="zh-CN" altLang="en-US" sz="1400" b="1" dirty="0">
                <a:solidFill>
                  <a:schemeClr val="accent1"/>
                </a:solidFill>
              </a:rPr>
              <a:t>小组：软饭硬吃</a:t>
            </a:r>
            <a:endParaRPr lang="en-US" altLang="zh-CN" sz="1400" b="1" dirty="0">
              <a:solidFill>
                <a:schemeClr val="accent1"/>
              </a:solidFill>
            </a:endParaRPr>
          </a:p>
          <a:p>
            <a:pPr algn="l" defTabSz="914400"/>
            <a:r>
              <a:rPr lang="zh-CN" altLang="en-US" sz="1400" b="1" dirty="0">
                <a:solidFill>
                  <a:schemeClr val="accent1"/>
                </a:solidFill>
              </a:rPr>
              <a:t>小组组长：程   爽</a:t>
            </a:r>
            <a:endParaRPr lang="en-US" altLang="zh-CN" sz="1400" b="1" dirty="0">
              <a:solidFill>
                <a:schemeClr val="accent1"/>
              </a:solidFill>
            </a:endParaRPr>
          </a:p>
          <a:p>
            <a:pPr algn="l" defTabSz="914400"/>
            <a:r>
              <a:rPr lang="zh-CN" altLang="en-US" sz="1400" b="1" dirty="0">
                <a:solidFill>
                  <a:schemeClr val="accent1"/>
                </a:solidFill>
              </a:rPr>
              <a:t>小组成员：董一凡、韩佳俊、王洋</a:t>
            </a:r>
            <a:endParaRPr lang="en-US" altLang="zh-CN" sz="1400" b="1" dirty="0">
              <a:solidFill>
                <a:schemeClr val="accent1"/>
              </a:solidFill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付费问答系统课程汇报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BE994-FDFE-4D6D-B50C-6F64B5E2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收入统计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98C067-7156-4FD9-9B51-15DBF5C1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BD8B42-8492-4DFE-B5E8-4C54DE70ED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2" y="1295223"/>
            <a:ext cx="10108407" cy="50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9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93AB4-D9A6-4C96-A131-7CA7E59C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C723FA-3F20-4623-98EF-5BB58C4E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7811BE-77F1-4E85-8EA3-986C0CA1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8617A7-2395-44A3-9728-3DB36822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03" y="1288796"/>
            <a:ext cx="11735403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3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27709-9519-4AA4-962C-57441C60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审核系统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6C2252-3BBD-47A6-8314-D6D70C0E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D70D0B-C9ED-466B-A823-4320DFB1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0" y="1720752"/>
            <a:ext cx="12071970" cy="41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5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BDA39-6211-43EC-A020-EFB0D050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审核系统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E34B03-9845-40A4-A62C-8C5EFE23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0F9615-0CF2-432F-895C-0DBE8B28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87" y="1307847"/>
            <a:ext cx="11925913" cy="49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9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7FCAC-D92A-41B4-8EBA-07EABC51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接单倒计时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E0E524-06C7-49D2-AD58-B2E2CBFA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5721D1-8418-4777-AD91-563A19CE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3" y="1228463"/>
            <a:ext cx="12008467" cy="521361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0DD0C8C-1648-4CA7-B9E3-29BB57C60307}"/>
              </a:ext>
            </a:extLst>
          </p:cNvPr>
          <p:cNvSpPr/>
          <p:nvPr/>
        </p:nvSpPr>
        <p:spPr>
          <a:xfrm>
            <a:off x="8020050" y="1762125"/>
            <a:ext cx="1838325" cy="676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2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89020-A1B6-4253-9AA4-9999509C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首次回答倒计时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ADE2DD-2056-4B18-87DB-EBA313C7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3C61F1-493F-4DAF-9A33-BD61DFA8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1" y="1225293"/>
            <a:ext cx="12002117" cy="50104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ED0B325-1EBF-40E7-AA4C-6EE5B1EC43AB}"/>
              </a:ext>
            </a:extLst>
          </p:cNvPr>
          <p:cNvSpPr/>
          <p:nvPr/>
        </p:nvSpPr>
        <p:spPr>
          <a:xfrm>
            <a:off x="8020050" y="1762125"/>
            <a:ext cx="1838325" cy="676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27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427FF-DA7E-46F4-A0B5-FB19D24D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进入聊天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B55E14-79DA-447F-85F3-D5062DB8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5D6068-5F52-4501-AB48-F44454187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0" b="11653"/>
          <a:stretch/>
        </p:blipFill>
        <p:spPr>
          <a:xfrm>
            <a:off x="266700" y="1120775"/>
            <a:ext cx="113823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15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B09CD-6FF5-4FC7-8636-3F11EAE8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首次回答后无倒计时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88CD92-CE96-47AB-8BD5-8D7CACFC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1E64DB-73B0-4E9C-8A65-E893B4CA6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90959"/>
            <a:ext cx="12192000" cy="504474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35399C3-C568-499E-9814-49EE1713EE3A}"/>
              </a:ext>
            </a:extLst>
          </p:cNvPr>
          <p:cNvSpPr/>
          <p:nvPr/>
        </p:nvSpPr>
        <p:spPr>
          <a:xfrm>
            <a:off x="8020050" y="1762125"/>
            <a:ext cx="1838325" cy="676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4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10A8F-036F-408D-B0D5-45DF6B41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回答者结束订单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6ED932-7E92-4716-AB9D-6E6DC11C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8D7D0A2-BFBB-4569-ABEE-30B51E628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1"/>
          <a:stretch/>
        </p:blipFill>
        <p:spPr>
          <a:xfrm>
            <a:off x="95250" y="1175122"/>
            <a:ext cx="11991975" cy="491415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59EEB75-0F28-455E-B225-22FCBDCC59B2}"/>
              </a:ext>
            </a:extLst>
          </p:cNvPr>
          <p:cNvSpPr/>
          <p:nvPr/>
        </p:nvSpPr>
        <p:spPr>
          <a:xfrm>
            <a:off x="8020050" y="1762125"/>
            <a:ext cx="1838325" cy="676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0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DA677-C6C8-498F-9619-9DF98C98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回答者余额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418C70-76C0-43A6-8A1C-54A425BA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EB19C65-ED76-46D6-9BC7-FCD597A0C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7"/>
          <a:stretch/>
        </p:blipFill>
        <p:spPr>
          <a:xfrm>
            <a:off x="66675" y="1154082"/>
            <a:ext cx="12125325" cy="51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7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579235" y="1039840"/>
            <a:ext cx="12450597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9" name="îṡ1íḑé">
              <a:extLst>
                <a:ext uri="{FF2B5EF4-FFF2-40B4-BE49-F238E27FC236}">
                  <a16:creationId xmlns:a16="http://schemas.microsoft.com/office/drawing/2014/main" id="{82BD5307-F3AD-4DE2-A6DA-7E8B6322ACC7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5" name="iṡ1íḑê">
              <a:extLst>
                <a:ext uri="{FF2B5EF4-FFF2-40B4-BE49-F238E27FC236}">
                  <a16:creationId xmlns:a16="http://schemas.microsoft.com/office/drawing/2014/main" id="{05F8F47E-A116-4434-A57F-D953A941B808}"/>
                </a:ext>
              </a:extLst>
            </p:cNvPr>
            <p:cNvSpPr txBox="1"/>
            <p:nvPr/>
          </p:nvSpPr>
          <p:spPr>
            <a:xfrm>
              <a:off x="6900369" y="429894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Issue</a:t>
              </a:r>
              <a:r>
                <a:rPr lang="zh-CN" altLang="en-US" sz="1600" b="1" dirty="0"/>
                <a:t>管理</a:t>
              </a:r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900369" y="3432563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CN" sz="1600" b="1" dirty="0"/>
                <a:t>Demo</a:t>
              </a:r>
              <a:r>
                <a:rPr lang="zh-CN" altLang="en-US" sz="1600" b="1" dirty="0"/>
                <a:t>展示</a:t>
              </a:r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900369" y="253436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实现功能</a:t>
              </a:r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900369" y="1644283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项目架构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FB003-7383-4D5F-808D-1CD1CFFC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余额变化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A9D6E4-8668-47DB-B252-E9B0AEF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B0EE16-8E4C-43C7-9B5D-219216F76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98" y="1695450"/>
            <a:ext cx="9164245" cy="38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99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任务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管理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73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90656-C92E-47C4-A025-FE0D561A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个人分工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DAB41-33AF-4DAE-B322-9572D15C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fd3f0d05-6222-4a6e-b973-3bbde5f837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D3175D2-449E-4EA3-BBE0-8ED9824DF0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87375" y="1305182"/>
            <a:ext cx="10835285" cy="4694036"/>
            <a:chOff x="669925" y="1764000"/>
            <a:chExt cx="10835285" cy="4694036"/>
          </a:xfrm>
        </p:grpSpPr>
        <p:grpSp>
          <p:nvGrpSpPr>
            <p:cNvPr id="6" name="íşḻïḑè">
              <a:extLst>
                <a:ext uri="{FF2B5EF4-FFF2-40B4-BE49-F238E27FC236}">
                  <a16:creationId xmlns:a16="http://schemas.microsoft.com/office/drawing/2014/main" id="{9A731D01-4DAE-462F-97EC-9A4F17A4D388}"/>
                </a:ext>
              </a:extLst>
            </p:cNvPr>
            <p:cNvGrpSpPr/>
            <p:nvPr/>
          </p:nvGrpSpPr>
          <p:grpSpPr>
            <a:xfrm>
              <a:off x="3470862" y="2013377"/>
              <a:ext cx="5233546" cy="3498424"/>
              <a:chOff x="3470863" y="2013377"/>
              <a:chExt cx="5233546" cy="3498424"/>
            </a:xfrm>
          </p:grpSpPr>
          <p:grpSp>
            <p:nvGrpSpPr>
              <p:cNvPr id="15" name="isḻíďé">
                <a:extLst>
                  <a:ext uri="{FF2B5EF4-FFF2-40B4-BE49-F238E27FC236}">
                    <a16:creationId xmlns:a16="http://schemas.microsoft.com/office/drawing/2014/main" id="{247AEFF4-6582-4CB9-8BC8-A9C968BD10F7}"/>
                  </a:ext>
                </a:extLst>
              </p:cNvPr>
              <p:cNvGrpSpPr/>
              <p:nvPr/>
            </p:nvGrpSpPr>
            <p:grpSpPr>
              <a:xfrm>
                <a:off x="8203405" y="3544996"/>
                <a:ext cx="375770" cy="748273"/>
                <a:chOff x="6311900" y="2605088"/>
                <a:chExt cx="547688" cy="1090613"/>
              </a:xfrm>
              <a:solidFill>
                <a:schemeClr val="accent3"/>
              </a:solidFill>
            </p:grpSpPr>
            <p:sp>
              <p:nvSpPr>
                <p:cNvPr id="52" name="ïsļiḍé">
                  <a:extLst>
                    <a:ext uri="{FF2B5EF4-FFF2-40B4-BE49-F238E27FC236}">
                      <a16:creationId xmlns:a16="http://schemas.microsoft.com/office/drawing/2014/main" id="{71577CFB-AD97-4ACE-9A56-3FE169D5E64A}"/>
                    </a:ext>
                  </a:extLst>
                </p:cNvPr>
                <p:cNvSpPr/>
                <p:nvPr/>
              </p:nvSpPr>
              <p:spPr bwMode="auto">
                <a:xfrm>
                  <a:off x="6484938" y="2701925"/>
                  <a:ext cx="269875" cy="250825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9" y="0"/>
                    </a:cxn>
                    <a:cxn ang="0">
                      <a:pos x="8" y="2"/>
                    </a:cxn>
                    <a:cxn ang="0">
                      <a:pos x="8" y="6"/>
                    </a:cxn>
                    <a:cxn ang="0">
                      <a:pos x="7" y="6"/>
                    </a:cxn>
                    <a:cxn ang="0">
                      <a:pos x="7" y="6"/>
                    </a:cxn>
                    <a:cxn ang="0">
                      <a:pos x="3" y="3"/>
                    </a:cxn>
                    <a:cxn ang="0">
                      <a:pos x="1" y="3"/>
                    </a:cxn>
                    <a:cxn ang="0">
                      <a:pos x="1" y="5"/>
                    </a:cxn>
                    <a:cxn ang="0">
                      <a:pos x="1" y="17"/>
                    </a:cxn>
                    <a:cxn ang="0">
                      <a:pos x="2" y="20"/>
                    </a:cxn>
                    <a:cxn ang="0">
                      <a:pos x="1" y="25"/>
                    </a:cxn>
                    <a:cxn ang="0">
                      <a:pos x="5" y="21"/>
                    </a:cxn>
                    <a:cxn ang="0">
                      <a:pos x="24" y="21"/>
                    </a:cxn>
                    <a:cxn ang="0">
                      <a:pos x="28" y="17"/>
                    </a:cxn>
                    <a:cxn ang="0">
                      <a:pos x="28" y="5"/>
                    </a:cxn>
                    <a:cxn ang="0">
                      <a:pos x="24" y="0"/>
                    </a:cxn>
                    <a:cxn ang="0">
                      <a:pos x="7" y="13"/>
                    </a:cxn>
                    <a:cxn ang="0">
                      <a:pos x="5" y="11"/>
                    </a:cxn>
                    <a:cxn ang="0">
                      <a:pos x="7" y="8"/>
                    </a:cxn>
                    <a:cxn ang="0">
                      <a:pos x="10" y="11"/>
                    </a:cxn>
                    <a:cxn ang="0">
                      <a:pos x="7" y="13"/>
                    </a:cxn>
                    <a:cxn ang="0">
                      <a:pos x="15" y="13"/>
                    </a:cxn>
                    <a:cxn ang="0">
                      <a:pos x="13" y="11"/>
                    </a:cxn>
                    <a:cxn ang="0">
                      <a:pos x="15" y="8"/>
                    </a:cxn>
                    <a:cxn ang="0">
                      <a:pos x="17" y="11"/>
                    </a:cxn>
                    <a:cxn ang="0">
                      <a:pos x="15" y="13"/>
                    </a:cxn>
                    <a:cxn ang="0">
                      <a:pos x="22" y="13"/>
                    </a:cxn>
                    <a:cxn ang="0">
                      <a:pos x="20" y="11"/>
                    </a:cxn>
                    <a:cxn ang="0">
                      <a:pos x="22" y="8"/>
                    </a:cxn>
                    <a:cxn ang="0">
                      <a:pos x="25" y="11"/>
                    </a:cxn>
                    <a:cxn ang="0">
                      <a:pos x="22" y="13"/>
                    </a:cxn>
                  </a:cxnLst>
                  <a:rect l="0" t="0" r="r" b="b"/>
                  <a:pathLst>
                    <a:path w="28" h="26">
                      <a:moveTo>
                        <a:pt x="24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9" y="4"/>
                        <a:pt x="9" y="5"/>
                        <a:pt x="8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6" y="6"/>
                        <a:pt x="6" y="6"/>
                        <a:pt x="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8"/>
                        <a:pt x="1" y="19"/>
                        <a:pt x="2" y="20"/>
                      </a:cubicBezTo>
                      <a:cubicBezTo>
                        <a:pt x="2" y="20"/>
                        <a:pt x="0" y="25"/>
                        <a:pt x="1" y="25"/>
                      </a:cubicBezTo>
                      <a:cubicBezTo>
                        <a:pt x="1" y="26"/>
                        <a:pt x="5" y="21"/>
                        <a:pt x="5" y="21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26" y="21"/>
                        <a:pt x="28" y="19"/>
                        <a:pt x="28" y="17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8" y="2"/>
                        <a:pt x="26" y="0"/>
                        <a:pt x="24" y="0"/>
                      </a:cubicBezTo>
                      <a:close/>
                      <a:moveTo>
                        <a:pt x="7" y="13"/>
                      </a:moveTo>
                      <a:cubicBezTo>
                        <a:pt x="6" y="13"/>
                        <a:pt x="5" y="12"/>
                        <a:pt x="5" y="11"/>
                      </a:cubicBezTo>
                      <a:cubicBezTo>
                        <a:pt x="5" y="9"/>
                        <a:pt x="6" y="8"/>
                        <a:pt x="7" y="8"/>
                      </a:cubicBezTo>
                      <a:cubicBezTo>
                        <a:pt x="9" y="8"/>
                        <a:pt x="10" y="9"/>
                        <a:pt x="10" y="11"/>
                      </a:cubicBezTo>
                      <a:cubicBezTo>
                        <a:pt x="10" y="12"/>
                        <a:pt x="9" y="13"/>
                        <a:pt x="7" y="13"/>
                      </a:cubicBezTo>
                      <a:close/>
                      <a:moveTo>
                        <a:pt x="15" y="13"/>
                      </a:moveTo>
                      <a:cubicBezTo>
                        <a:pt x="14" y="13"/>
                        <a:pt x="13" y="12"/>
                        <a:pt x="13" y="11"/>
                      </a:cubicBezTo>
                      <a:cubicBezTo>
                        <a:pt x="13" y="9"/>
                        <a:pt x="14" y="8"/>
                        <a:pt x="15" y="8"/>
                      </a:cubicBezTo>
                      <a:cubicBezTo>
                        <a:pt x="16" y="8"/>
                        <a:pt x="17" y="9"/>
                        <a:pt x="17" y="11"/>
                      </a:cubicBezTo>
                      <a:cubicBezTo>
                        <a:pt x="17" y="12"/>
                        <a:pt x="16" y="13"/>
                        <a:pt x="15" y="13"/>
                      </a:cubicBezTo>
                      <a:close/>
                      <a:moveTo>
                        <a:pt x="22" y="13"/>
                      </a:moveTo>
                      <a:cubicBezTo>
                        <a:pt x="21" y="13"/>
                        <a:pt x="20" y="12"/>
                        <a:pt x="20" y="11"/>
                      </a:cubicBezTo>
                      <a:cubicBezTo>
                        <a:pt x="20" y="9"/>
                        <a:pt x="21" y="8"/>
                        <a:pt x="22" y="8"/>
                      </a:cubicBezTo>
                      <a:cubicBezTo>
                        <a:pt x="24" y="8"/>
                        <a:pt x="25" y="9"/>
                        <a:pt x="25" y="11"/>
                      </a:cubicBezTo>
                      <a:cubicBezTo>
                        <a:pt x="25" y="12"/>
                        <a:pt x="24" y="13"/>
                        <a:pt x="22" y="1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îṥ1ide">
                  <a:extLst>
                    <a:ext uri="{FF2B5EF4-FFF2-40B4-BE49-F238E27FC236}">
                      <a16:creationId xmlns:a16="http://schemas.microsoft.com/office/drawing/2014/main" id="{DDBBC1CE-E78B-4F8A-96CC-4BAF4D8C5F57}"/>
                    </a:ext>
                  </a:extLst>
                </p:cNvPr>
                <p:cNvSpPr/>
                <p:nvPr/>
              </p:nvSpPr>
              <p:spPr bwMode="auto">
                <a:xfrm>
                  <a:off x="6408738" y="26050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9"/>
                    </a:cxn>
                    <a:cxn ang="0">
                      <a:pos x="2" y="12"/>
                    </a:cxn>
                    <a:cxn ang="0">
                      <a:pos x="12" y="12"/>
                    </a:cxn>
                    <a:cxn ang="0">
                      <a:pos x="15" y="15"/>
                    </a:cxn>
                    <a:cxn ang="0">
                      <a:pos x="14" y="11"/>
                    </a:cxn>
                    <a:cxn ang="0">
                      <a:pos x="15" y="9"/>
                    </a:cxn>
                    <a:cxn ang="0">
                      <a:pos x="15" y="2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6" h="15">
                      <a:moveTo>
                        <a:pt x="1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1"/>
                        <a:pt x="1" y="12"/>
                        <a:pt x="2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12"/>
                        <a:pt x="14" y="15"/>
                        <a:pt x="15" y="15"/>
                      </a:cubicBezTo>
                      <a:cubicBezTo>
                        <a:pt x="16" y="14"/>
                        <a:pt x="14" y="11"/>
                        <a:pt x="14" y="11"/>
                      </a:cubicBezTo>
                      <a:cubicBezTo>
                        <a:pt x="15" y="11"/>
                        <a:pt x="15" y="10"/>
                        <a:pt x="15" y="9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0"/>
                        <a:pt x="1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ṣḷïdè">
                  <a:extLst>
                    <a:ext uri="{FF2B5EF4-FFF2-40B4-BE49-F238E27FC236}">
                      <a16:creationId xmlns:a16="http://schemas.microsoft.com/office/drawing/2014/main" id="{02A00631-128B-4944-B30E-8FDDF668D3E8}"/>
                    </a:ext>
                  </a:extLst>
                </p:cNvPr>
                <p:cNvSpPr/>
                <p:nvPr/>
              </p:nvSpPr>
              <p:spPr bwMode="auto">
                <a:xfrm>
                  <a:off x="6311900" y="2933700"/>
                  <a:ext cx="201613" cy="211138"/>
                </a:xfrm>
                <a:custGeom>
                  <a:avLst/>
                  <a:gdLst/>
                  <a:ahLst/>
                  <a:cxnLst>
                    <a:cxn ang="0">
                      <a:pos x="8" y="22"/>
                    </a:cxn>
                    <a:cxn ang="0">
                      <a:pos x="19" y="18"/>
                    </a:cxn>
                    <a:cxn ang="0">
                      <a:pos x="20" y="16"/>
                    </a:cxn>
                    <a:cxn ang="0">
                      <a:pos x="15" y="1"/>
                    </a:cxn>
                    <a:cxn ang="0">
                      <a:pos x="13" y="0"/>
                    </a:cxn>
                    <a:cxn ang="0">
                      <a:pos x="2" y="4"/>
                    </a:cxn>
                    <a:cxn ang="0">
                      <a:pos x="1" y="6"/>
                    </a:cxn>
                    <a:cxn ang="0">
                      <a:pos x="6" y="21"/>
                    </a:cxn>
                    <a:cxn ang="0">
                      <a:pos x="8" y="22"/>
                    </a:cxn>
                    <a:cxn ang="0">
                      <a:pos x="7" y="20"/>
                    </a:cxn>
                    <a:cxn ang="0">
                      <a:pos x="2" y="6"/>
                    </a:cxn>
                    <a:cxn ang="0">
                      <a:pos x="14" y="2"/>
                    </a:cxn>
                    <a:cxn ang="0">
                      <a:pos x="19" y="16"/>
                    </a:cxn>
                    <a:cxn ang="0">
                      <a:pos x="7" y="20"/>
                    </a:cxn>
                    <a:cxn ang="0">
                      <a:pos x="14" y="19"/>
                    </a:cxn>
                    <a:cxn ang="0">
                      <a:pos x="13" y="19"/>
                    </a:cxn>
                    <a:cxn ang="0">
                      <a:pos x="13" y="18"/>
                    </a:cxn>
                    <a:cxn ang="0">
                      <a:pos x="14" y="19"/>
                    </a:cxn>
                  </a:cxnLst>
                  <a:rect l="0" t="0" r="r" b="b"/>
                  <a:pathLst>
                    <a:path w="21" h="22">
                      <a:moveTo>
                        <a:pt x="8" y="2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7"/>
                        <a:pt x="21" y="17"/>
                        <a:pt x="20" y="16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5"/>
                        <a:pt x="0" y="5"/>
                        <a:pt x="1" y="6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2"/>
                        <a:pt x="7" y="22"/>
                        <a:pt x="8" y="22"/>
                      </a:cubicBezTo>
                      <a:close/>
                      <a:moveTo>
                        <a:pt x="7" y="20"/>
                      </a:move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lnTo>
                        <a:pt x="7" y="20"/>
                      </a:lnTo>
                      <a:close/>
                      <a:moveTo>
                        <a:pt x="14" y="19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ïśḷíḍè">
                  <a:extLst>
                    <a:ext uri="{FF2B5EF4-FFF2-40B4-BE49-F238E27FC236}">
                      <a16:creationId xmlns:a16="http://schemas.microsoft.com/office/drawing/2014/main" id="{7A23D33C-E5E8-447C-996C-D1A7C61CC28E}"/>
                    </a:ext>
                  </a:extLst>
                </p:cNvPr>
                <p:cNvSpPr/>
                <p:nvPr/>
              </p:nvSpPr>
              <p:spPr bwMode="auto">
                <a:xfrm>
                  <a:off x="6494463" y="3367088"/>
                  <a:ext cx="365125" cy="241300"/>
                </a:xfrm>
                <a:custGeom>
                  <a:avLst/>
                  <a:gdLst/>
                  <a:ahLst/>
                  <a:cxnLst>
                    <a:cxn ang="0">
                      <a:pos x="1" y="16"/>
                    </a:cxn>
                    <a:cxn ang="0">
                      <a:pos x="1" y="16"/>
                    </a:cxn>
                    <a:cxn ang="0">
                      <a:pos x="2" y="15"/>
                    </a:cxn>
                    <a:cxn ang="0">
                      <a:pos x="5" y="13"/>
                    </a:cxn>
                    <a:cxn ang="0">
                      <a:pos x="6" y="12"/>
                    </a:cxn>
                    <a:cxn ang="0">
                      <a:pos x="16" y="6"/>
                    </a:cxn>
                    <a:cxn ang="0">
                      <a:pos x="18" y="6"/>
                    </a:cxn>
                    <a:cxn ang="0">
                      <a:pos x="21" y="0"/>
                    </a:cxn>
                    <a:cxn ang="0">
                      <a:pos x="22" y="0"/>
                    </a:cxn>
                    <a:cxn ang="0">
                      <a:pos x="33" y="10"/>
                    </a:cxn>
                    <a:cxn ang="0">
                      <a:pos x="38" y="17"/>
                    </a:cxn>
                    <a:cxn ang="0">
                      <a:pos x="37" y="21"/>
                    </a:cxn>
                    <a:cxn ang="0">
                      <a:pos x="35" y="23"/>
                    </a:cxn>
                    <a:cxn ang="0">
                      <a:pos x="31" y="25"/>
                    </a:cxn>
                    <a:cxn ang="0">
                      <a:pos x="30" y="25"/>
                    </a:cxn>
                    <a:cxn ang="0">
                      <a:pos x="6" y="25"/>
                    </a:cxn>
                    <a:cxn ang="0">
                      <a:pos x="1" y="23"/>
                    </a:cxn>
                    <a:cxn ang="0">
                      <a:pos x="0" y="22"/>
                    </a:cxn>
                    <a:cxn ang="0">
                      <a:pos x="0" y="18"/>
                    </a:cxn>
                    <a:cxn ang="0">
                      <a:pos x="1" y="16"/>
                    </a:cxn>
                  </a:cxnLst>
                  <a:rect l="0" t="0" r="r" b="b"/>
                  <a:pathLst>
                    <a:path w="38" h="25">
                      <a:moveTo>
                        <a:pt x="1" y="16"/>
                      </a:move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4" y="14"/>
                        <a:pt x="5" y="13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1"/>
                        <a:pt x="13" y="8"/>
                        <a:pt x="16" y="6"/>
                      </a:cubicBezTo>
                      <a:cubicBezTo>
                        <a:pt x="17" y="6"/>
                        <a:pt x="18" y="6"/>
                        <a:pt x="18" y="6"/>
                      </a:cubicBezTo>
                      <a:cubicBezTo>
                        <a:pt x="19" y="5"/>
                        <a:pt x="20" y="3"/>
                        <a:pt x="21" y="0"/>
                      </a:cubicBezTo>
                      <a:cubicBezTo>
                        <a:pt x="21" y="0"/>
                        <a:pt x="22" y="0"/>
                        <a:pt x="22" y="0"/>
                      </a:cubicBezTo>
                      <a:cubicBezTo>
                        <a:pt x="28" y="0"/>
                        <a:pt x="32" y="5"/>
                        <a:pt x="33" y="10"/>
                      </a:cubicBezTo>
                      <a:cubicBezTo>
                        <a:pt x="36" y="11"/>
                        <a:pt x="38" y="14"/>
                        <a:pt x="38" y="17"/>
                      </a:cubicBezTo>
                      <a:cubicBezTo>
                        <a:pt x="38" y="19"/>
                        <a:pt x="37" y="20"/>
                        <a:pt x="37" y="21"/>
                      </a:cubicBezTo>
                      <a:cubicBezTo>
                        <a:pt x="36" y="22"/>
                        <a:pt x="36" y="22"/>
                        <a:pt x="35" y="23"/>
                      </a:cubicBezTo>
                      <a:cubicBezTo>
                        <a:pt x="34" y="24"/>
                        <a:pt x="32" y="25"/>
                        <a:pt x="31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5"/>
                        <a:pt x="3" y="24"/>
                        <a:pt x="1" y="23"/>
                      </a:cubicBezTo>
                      <a:cubicBezTo>
                        <a:pt x="1" y="23"/>
                        <a:pt x="0" y="22"/>
                        <a:pt x="0" y="22"/>
                      </a:cubicBezTo>
                      <a:cubicBezTo>
                        <a:pt x="0" y="20"/>
                        <a:pt x="0" y="19"/>
                        <a:pt x="0" y="18"/>
                      </a:cubicBezTo>
                      <a:cubicBezTo>
                        <a:pt x="1" y="18"/>
                        <a:pt x="1" y="17"/>
                        <a:pt x="1" y="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íṡ1íḑê">
                  <a:extLst>
                    <a:ext uri="{FF2B5EF4-FFF2-40B4-BE49-F238E27FC236}">
                      <a16:creationId xmlns:a16="http://schemas.microsoft.com/office/drawing/2014/main" id="{5B5A2E9E-0356-483C-984E-E47DA73250CB}"/>
                    </a:ext>
                  </a:extLst>
                </p:cNvPr>
                <p:cNvSpPr/>
                <p:nvPr/>
              </p:nvSpPr>
              <p:spPr bwMode="auto">
                <a:xfrm>
                  <a:off x="6408738" y="3213100"/>
                  <a:ext cx="142875" cy="96838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4"/>
                    </a:cxn>
                    <a:cxn ang="0">
                      <a:pos x="5" y="5"/>
                    </a:cxn>
                    <a:cxn ang="0">
                      <a:pos x="9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1" y="5"/>
                    </a:cxn>
                    <a:cxn ang="0">
                      <a:pos x="13" y="2"/>
                    </a:cxn>
                    <a:cxn ang="0">
                      <a:pos x="15" y="0"/>
                    </a:cxn>
                    <a:cxn ang="0">
                      <a:pos x="14" y="9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11" y="10"/>
                    </a:cxn>
                    <a:cxn ang="0">
                      <a:pos x="9" y="10"/>
                    </a:cxn>
                    <a:cxn ang="0">
                      <a:pos x="7" y="10"/>
                    </a:cxn>
                    <a:cxn ang="0">
                      <a:pos x="4" y="10"/>
                    </a:cxn>
                    <a:cxn ang="0">
                      <a:pos x="3" y="10"/>
                    </a:cxn>
                    <a:cxn ang="0">
                      <a:pos x="0" y="7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5" h="10">
                      <a:moveTo>
                        <a:pt x="3" y="4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4" y="5"/>
                        <a:pt x="5" y="5"/>
                      </a:cubicBezTo>
                      <a:cubicBezTo>
                        <a:pt x="6" y="5"/>
                        <a:pt x="8" y="5"/>
                        <a:pt x="9" y="5"/>
                      </a:cubicBezTo>
                      <a:cubicBezTo>
                        <a:pt x="9" y="5"/>
                        <a:pt x="10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4"/>
                        <a:pt x="13" y="3"/>
                        <a:pt x="13" y="2"/>
                      </a:cubicBezTo>
                      <a:cubicBezTo>
                        <a:pt x="14" y="2"/>
                        <a:pt x="14" y="1"/>
                        <a:pt x="15" y="0"/>
                      </a:cubicBezTo>
                      <a:cubicBezTo>
                        <a:pt x="15" y="4"/>
                        <a:pt x="15" y="7"/>
                        <a:pt x="14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2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8" y="10"/>
                        <a:pt x="7" y="10"/>
                        <a:pt x="7" y="10"/>
                      </a:cubicBezTo>
                      <a:cubicBezTo>
                        <a:pt x="5" y="10"/>
                        <a:pt x="4" y="10"/>
                        <a:pt x="4" y="10"/>
                      </a:cubicBezTo>
                      <a:cubicBezTo>
                        <a:pt x="3" y="10"/>
                        <a:pt x="3" y="10"/>
                        <a:pt x="3" y="10"/>
                      </a:cubicBezTo>
                      <a:cubicBezTo>
                        <a:pt x="1" y="10"/>
                        <a:pt x="0" y="8"/>
                        <a:pt x="0" y="7"/>
                      </a:cubicBezTo>
                      <a:cubicBezTo>
                        <a:pt x="0" y="5"/>
                        <a:pt x="2" y="4"/>
                        <a:pt x="3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îṡļïḋê">
                  <a:extLst>
                    <a:ext uri="{FF2B5EF4-FFF2-40B4-BE49-F238E27FC236}">
                      <a16:creationId xmlns:a16="http://schemas.microsoft.com/office/drawing/2014/main" id="{9BAB3905-52C8-427B-8D7E-5272AEB49802}"/>
                    </a:ext>
                  </a:extLst>
                </p:cNvPr>
                <p:cNvSpPr/>
                <p:nvPr/>
              </p:nvSpPr>
              <p:spPr bwMode="auto">
                <a:xfrm>
                  <a:off x="6513513" y="2943225"/>
                  <a:ext cx="153988" cy="163513"/>
                </a:xfrm>
                <a:custGeom>
                  <a:avLst/>
                  <a:gdLst/>
                  <a:ahLst/>
                  <a:cxnLst>
                    <a:cxn ang="0">
                      <a:pos x="8" y="17"/>
                    </a:cxn>
                    <a:cxn ang="0">
                      <a:pos x="0" y="8"/>
                    </a:cxn>
                    <a:cxn ang="0">
                      <a:pos x="8" y="1"/>
                    </a:cxn>
                    <a:cxn ang="0">
                      <a:pos x="16" y="9"/>
                    </a:cxn>
                    <a:cxn ang="0">
                      <a:pos x="8" y="17"/>
                    </a:cxn>
                  </a:cxnLst>
                  <a:rect l="0" t="0" r="r" b="b"/>
                  <a:pathLst>
                    <a:path w="16" h="17">
                      <a:moveTo>
                        <a:pt x="8" y="17"/>
                      </a:move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4"/>
                        <a:pt x="4" y="0"/>
                        <a:pt x="8" y="1"/>
                      </a:cubicBezTo>
                      <a:cubicBezTo>
                        <a:pt x="13" y="1"/>
                        <a:pt x="16" y="4"/>
                        <a:pt x="16" y="9"/>
                      </a:cubicBezTo>
                      <a:cubicBezTo>
                        <a:pt x="16" y="13"/>
                        <a:pt x="12" y="17"/>
                        <a:pt x="8" y="1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š1iḑé">
                  <a:extLst>
                    <a:ext uri="{FF2B5EF4-FFF2-40B4-BE49-F238E27FC236}">
                      <a16:creationId xmlns:a16="http://schemas.microsoft.com/office/drawing/2014/main" id="{040B2F15-9912-4F27-86C8-DB1AF7EF6DDE}"/>
                    </a:ext>
                  </a:extLst>
                </p:cNvPr>
                <p:cNvSpPr/>
                <p:nvPr/>
              </p:nvSpPr>
              <p:spPr bwMode="auto">
                <a:xfrm>
                  <a:off x="6359525" y="3106738"/>
                  <a:ext cx="336550" cy="58896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5" y="6"/>
                    </a:cxn>
                    <a:cxn ang="0">
                      <a:pos x="5" y="6"/>
                    </a:cxn>
                    <a:cxn ang="0">
                      <a:pos x="6" y="7"/>
                    </a:cxn>
                    <a:cxn ang="0">
                      <a:pos x="8" y="7"/>
                    </a:cxn>
                    <a:cxn ang="0">
                      <a:pos x="11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3" y="9"/>
                    </a:cxn>
                    <a:cxn ang="0">
                      <a:pos x="16" y="8"/>
                    </a:cxn>
                    <a:cxn ang="0">
                      <a:pos x="21" y="5"/>
                    </a:cxn>
                    <a:cxn ang="0">
                      <a:pos x="22" y="4"/>
                    </a:cxn>
                    <a:cxn ang="0">
                      <a:pos x="30" y="3"/>
                    </a:cxn>
                    <a:cxn ang="0">
                      <a:pos x="31" y="31"/>
                    </a:cxn>
                    <a:cxn ang="0">
                      <a:pos x="19" y="38"/>
                    </a:cxn>
                    <a:cxn ang="0">
                      <a:pos x="14" y="41"/>
                    </a:cxn>
                    <a:cxn ang="0">
                      <a:pos x="14" y="42"/>
                    </a:cxn>
                    <a:cxn ang="0">
                      <a:pos x="14" y="42"/>
                    </a:cxn>
                    <a:cxn ang="0">
                      <a:pos x="13" y="44"/>
                    </a:cxn>
                    <a:cxn ang="0">
                      <a:pos x="11" y="56"/>
                    </a:cxn>
                    <a:cxn ang="0">
                      <a:pos x="11" y="57"/>
                    </a:cxn>
                    <a:cxn ang="0">
                      <a:pos x="6" y="60"/>
                    </a:cxn>
                    <a:cxn ang="0">
                      <a:pos x="3" y="55"/>
                    </a:cxn>
                    <a:cxn ang="0">
                      <a:pos x="6" y="40"/>
                    </a:cxn>
                    <a:cxn ang="0">
                      <a:pos x="6" y="38"/>
                    </a:cxn>
                    <a:cxn ang="0">
                      <a:pos x="7" y="37"/>
                    </a:cxn>
                    <a:cxn ang="0">
                      <a:pos x="8" y="36"/>
                    </a:cxn>
                    <a:cxn ang="0">
                      <a:pos x="11" y="33"/>
                    </a:cxn>
                    <a:cxn ang="0">
                      <a:pos x="18" y="28"/>
                    </a:cxn>
                    <a:cxn ang="0">
                      <a:pos x="21" y="13"/>
                    </a:cxn>
                    <a:cxn ang="0">
                      <a:pos x="20" y="13"/>
                    </a:cxn>
                    <a:cxn ang="0">
                      <a:pos x="15" y="16"/>
                    </a:cxn>
                    <a:cxn ang="0">
                      <a:pos x="14" y="16"/>
                    </a:cxn>
                    <a:cxn ang="0">
                      <a:pos x="14" y="16"/>
                    </a:cxn>
                    <a:cxn ang="0">
                      <a:pos x="11" y="16"/>
                    </a:cxn>
                    <a:cxn ang="0">
                      <a:pos x="10" y="15"/>
                    </a:cxn>
                    <a:cxn ang="0">
                      <a:pos x="7" y="14"/>
                    </a:cxn>
                    <a:cxn ang="0">
                      <a:pos x="3" y="12"/>
                    </a:cxn>
                    <a:cxn ang="0">
                      <a:pos x="2" y="12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35" h="61">
                      <a:moveTo>
                        <a:pt x="1" y="7"/>
                      </a:moveTo>
                      <a:cubicBezTo>
                        <a:pt x="1" y="6"/>
                        <a:pt x="3" y="5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6" y="7"/>
                      </a:cubicBezTo>
                      <a:cubicBezTo>
                        <a:pt x="7" y="7"/>
                        <a:pt x="7" y="7"/>
                        <a:pt x="8" y="7"/>
                      </a:cubicBezTo>
                      <a:cubicBezTo>
                        <a:pt x="9" y="8"/>
                        <a:pt x="10" y="9"/>
                        <a:pt x="11" y="9"/>
                      </a:cubicBezTo>
                      <a:cubicBezTo>
                        <a:pt x="12" y="9"/>
                        <a:pt x="12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8" y="7"/>
                        <a:pt x="20" y="6"/>
                        <a:pt x="21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2"/>
                        <a:pt x="26" y="0"/>
                        <a:pt x="30" y="3"/>
                      </a:cubicBezTo>
                      <a:cubicBezTo>
                        <a:pt x="35" y="7"/>
                        <a:pt x="35" y="29"/>
                        <a:pt x="31" y="31"/>
                      </a:cubicBezTo>
                      <a:cubicBezTo>
                        <a:pt x="30" y="32"/>
                        <a:pt x="20" y="37"/>
                        <a:pt x="19" y="38"/>
                      </a:cubicBezTo>
                      <a:cubicBezTo>
                        <a:pt x="17" y="39"/>
                        <a:pt x="15" y="40"/>
                        <a:pt x="14" y="41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4" y="42"/>
                        <a:pt x="14" y="42"/>
                        <a:pt x="14" y="42"/>
                      </a:cubicBezTo>
                      <a:cubicBezTo>
                        <a:pt x="13" y="43"/>
                        <a:pt x="13" y="44"/>
                        <a:pt x="13" y="44"/>
                      </a:cubicBezTo>
                      <a:cubicBezTo>
                        <a:pt x="13" y="46"/>
                        <a:pt x="11" y="55"/>
                        <a:pt x="11" y="56"/>
                      </a:cubicBezTo>
                      <a:cubicBezTo>
                        <a:pt x="11" y="57"/>
                        <a:pt x="11" y="57"/>
                        <a:pt x="11" y="57"/>
                      </a:cubicBezTo>
                      <a:cubicBezTo>
                        <a:pt x="10" y="59"/>
                        <a:pt x="8" y="61"/>
                        <a:pt x="6" y="60"/>
                      </a:cubicBezTo>
                      <a:cubicBezTo>
                        <a:pt x="4" y="60"/>
                        <a:pt x="2" y="58"/>
                        <a:pt x="3" y="55"/>
                      </a:cubicBezTo>
                      <a:cubicBezTo>
                        <a:pt x="3" y="55"/>
                        <a:pt x="5" y="41"/>
                        <a:pt x="6" y="40"/>
                      </a:cubicBezTo>
                      <a:cubicBezTo>
                        <a:pt x="6" y="39"/>
                        <a:pt x="6" y="39"/>
                        <a:pt x="6" y="38"/>
                      </a:cubicBezTo>
                      <a:cubicBezTo>
                        <a:pt x="7" y="38"/>
                        <a:pt x="7" y="37"/>
                        <a:pt x="7" y="37"/>
                      </a:cubicBezTo>
                      <a:cubicBezTo>
                        <a:pt x="7" y="36"/>
                        <a:pt x="8" y="36"/>
                        <a:pt x="8" y="36"/>
                      </a:cubicBezTo>
                      <a:cubicBezTo>
                        <a:pt x="9" y="35"/>
                        <a:pt x="11" y="34"/>
                        <a:pt x="11" y="33"/>
                      </a:cubicBezTo>
                      <a:cubicBezTo>
                        <a:pt x="13" y="32"/>
                        <a:pt x="18" y="28"/>
                        <a:pt x="18" y="28"/>
                      </a:cubicBezTo>
                      <a:cubicBezTo>
                        <a:pt x="20" y="24"/>
                        <a:pt x="21" y="21"/>
                        <a:pt x="21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18" y="14"/>
                        <a:pt x="17" y="15"/>
                        <a:pt x="15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3" y="16"/>
                        <a:pt x="12" y="16"/>
                        <a:pt x="11" y="16"/>
                      </a:cubicBezTo>
                      <a:cubicBezTo>
                        <a:pt x="11" y="16"/>
                        <a:pt x="10" y="15"/>
                        <a:pt x="10" y="15"/>
                      </a:cubicBezTo>
                      <a:cubicBezTo>
                        <a:pt x="9" y="15"/>
                        <a:pt x="8" y="15"/>
                        <a:pt x="7" y="14"/>
                      </a:cubicBezTo>
                      <a:cubicBezTo>
                        <a:pt x="5" y="14"/>
                        <a:pt x="4" y="13"/>
                        <a:pt x="3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1"/>
                        <a:pt x="0" y="9"/>
                        <a:pt x="1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í$liďê">
                <a:extLst>
                  <a:ext uri="{FF2B5EF4-FFF2-40B4-BE49-F238E27FC236}">
                    <a16:creationId xmlns:a16="http://schemas.microsoft.com/office/drawing/2014/main" id="{B8E62962-B65B-416F-A1AB-E7D2CE210CCF}"/>
                  </a:ext>
                </a:extLst>
              </p:cNvPr>
              <p:cNvGrpSpPr/>
              <p:nvPr/>
            </p:nvGrpSpPr>
            <p:grpSpPr>
              <a:xfrm>
                <a:off x="3565364" y="4297589"/>
                <a:ext cx="310973" cy="708495"/>
                <a:chOff x="2312988" y="2808288"/>
                <a:chExt cx="490538" cy="1117600"/>
              </a:xfrm>
              <a:solidFill>
                <a:schemeClr val="accent4"/>
              </a:solidFill>
            </p:grpSpPr>
            <p:sp>
              <p:nvSpPr>
                <p:cNvPr id="46" name="îSļídê">
                  <a:extLst>
                    <a:ext uri="{FF2B5EF4-FFF2-40B4-BE49-F238E27FC236}">
                      <a16:creationId xmlns:a16="http://schemas.microsoft.com/office/drawing/2014/main" id="{BC544434-83FF-4207-88E5-62C5286D1C06}"/>
                    </a:ext>
                  </a:extLst>
                </p:cNvPr>
                <p:cNvSpPr/>
                <p:nvPr/>
              </p:nvSpPr>
              <p:spPr bwMode="auto">
                <a:xfrm>
                  <a:off x="2495550" y="3135313"/>
                  <a:ext cx="163513" cy="16351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ṡḷíḋe">
                  <a:extLst>
                    <a:ext uri="{FF2B5EF4-FFF2-40B4-BE49-F238E27FC236}">
                      <a16:creationId xmlns:a16="http://schemas.microsoft.com/office/drawing/2014/main" id="{F32F99A9-3B83-4FE6-BD04-8906C2F1FFA6}"/>
                    </a:ext>
                  </a:extLst>
                </p:cNvPr>
                <p:cNvSpPr/>
                <p:nvPr/>
              </p:nvSpPr>
              <p:spPr bwMode="auto">
                <a:xfrm>
                  <a:off x="2322513" y="3194050"/>
                  <a:ext cx="422275" cy="731838"/>
                </a:xfrm>
                <a:custGeom>
                  <a:avLst/>
                  <a:gdLst/>
                  <a:ahLst/>
                  <a:cxnLst>
                    <a:cxn ang="0">
                      <a:pos x="43" y="34"/>
                    </a:cxn>
                    <a:cxn ang="0">
                      <a:pos x="42" y="25"/>
                    </a:cxn>
                    <a:cxn ang="0">
                      <a:pos x="41" y="20"/>
                    </a:cxn>
                    <a:cxn ang="0">
                      <a:pos x="35" y="14"/>
                    </a:cxn>
                    <a:cxn ang="0">
                      <a:pos x="31" y="13"/>
                    </a:cxn>
                    <a:cxn ang="0">
                      <a:pos x="23" y="13"/>
                    </a:cxn>
                    <a:cxn ang="0">
                      <a:pos x="23" y="13"/>
                    </a:cxn>
                    <a:cxn ang="0">
                      <a:pos x="18" y="13"/>
                    </a:cxn>
                    <a:cxn ang="0">
                      <a:pos x="11" y="13"/>
                    </a:cxn>
                    <a:cxn ang="0">
                      <a:pos x="10" y="12"/>
                    </a:cxn>
                    <a:cxn ang="0">
                      <a:pos x="8" y="9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6" y="3"/>
                    </a:cxn>
                    <a:cxn ang="0">
                      <a:pos x="0" y="5"/>
                    </a:cxn>
                    <a:cxn ang="0">
                      <a:pos x="2" y="10"/>
                    </a:cxn>
                    <a:cxn ang="0">
                      <a:pos x="5" y="15"/>
                    </a:cxn>
                    <a:cxn ang="0">
                      <a:pos x="7" y="17"/>
                    </a:cxn>
                    <a:cxn ang="0">
                      <a:pos x="9" y="19"/>
                    </a:cxn>
                    <a:cxn ang="0">
                      <a:pos x="14" y="19"/>
                    </a:cxn>
                    <a:cxn ang="0">
                      <a:pos x="17" y="39"/>
                    </a:cxn>
                    <a:cxn ang="0">
                      <a:pos x="17" y="40"/>
                    </a:cxn>
                    <a:cxn ang="0">
                      <a:pos x="21" y="76"/>
                    </a:cxn>
                    <a:cxn ang="0">
                      <a:pos x="25" y="45"/>
                    </a:cxn>
                    <a:cxn ang="0">
                      <a:pos x="28" y="72"/>
                    </a:cxn>
                    <a:cxn ang="0">
                      <a:pos x="35" y="72"/>
                    </a:cxn>
                    <a:cxn ang="0">
                      <a:pos x="35" y="40"/>
                    </a:cxn>
                    <a:cxn ang="0">
                      <a:pos x="35" y="23"/>
                    </a:cxn>
                    <a:cxn ang="0">
                      <a:pos x="36" y="26"/>
                    </a:cxn>
                    <a:cxn ang="0">
                      <a:pos x="38" y="37"/>
                    </a:cxn>
                    <a:cxn ang="0">
                      <a:pos x="38" y="40"/>
                    </a:cxn>
                    <a:cxn ang="0">
                      <a:pos x="38" y="40"/>
                    </a:cxn>
                    <a:cxn ang="0">
                      <a:pos x="41" y="43"/>
                    </a:cxn>
                  </a:cxnLst>
                  <a:rect l="0" t="0" r="r" b="b"/>
                  <a:pathLst>
                    <a:path w="44" h="76">
                      <a:moveTo>
                        <a:pt x="44" y="40"/>
                      </a:moveTo>
                      <a:cubicBezTo>
                        <a:pt x="44" y="40"/>
                        <a:pt x="44" y="37"/>
                        <a:pt x="43" y="34"/>
                      </a:cubicBezTo>
                      <a:cubicBezTo>
                        <a:pt x="43" y="32"/>
                        <a:pt x="43" y="30"/>
                        <a:pt x="43" y="28"/>
                      </a:cubicBezTo>
                      <a:cubicBezTo>
                        <a:pt x="43" y="27"/>
                        <a:pt x="42" y="26"/>
                        <a:pt x="42" y="25"/>
                      </a:cubicBezTo>
                      <a:cubicBezTo>
                        <a:pt x="42" y="24"/>
                        <a:pt x="42" y="24"/>
                        <a:pt x="42" y="23"/>
                      </a:cubicBezTo>
                      <a:cubicBezTo>
                        <a:pt x="41" y="22"/>
                        <a:pt x="41" y="20"/>
                        <a:pt x="41" y="20"/>
                      </a:cubicBezTo>
                      <a:cubicBezTo>
                        <a:pt x="40" y="18"/>
                        <a:pt x="38" y="17"/>
                        <a:pt x="37" y="16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3" y="13"/>
                        <a:pt x="32" y="13"/>
                        <a:pt x="31" y="13"/>
                      </a:cubicBezTo>
                      <a:cubicBezTo>
                        <a:pt x="31" y="13"/>
                        <a:pt x="31" y="13"/>
                        <a:pt x="31" y="13"/>
                      </a:cubicBezTo>
                      <a:cubicBezTo>
                        <a:pt x="30" y="13"/>
                        <a:pt x="30" y="13"/>
                        <a:pt x="29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2" y="13"/>
                        <a:pt x="20" y="13"/>
                        <a:pt x="18" y="13"/>
                      </a:cubicBezTo>
                      <a:cubicBezTo>
                        <a:pt x="16" y="13"/>
                        <a:pt x="15" y="13"/>
                        <a:pt x="14" y="13"/>
                      </a:cubicBezTo>
                      <a:cubicBezTo>
                        <a:pt x="13" y="13"/>
                        <a:pt x="12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0" y="12"/>
                      </a:cubicBezTo>
                      <a:cubicBezTo>
                        <a:pt x="10" y="12"/>
                        <a:pt x="10" y="12"/>
                        <a:pt x="10" y="11"/>
                      </a:cubicBezTo>
                      <a:cubicBezTo>
                        <a:pt x="9" y="10"/>
                        <a:pt x="9" y="9"/>
                        <a:pt x="8" y="9"/>
                      </a:cubicBezTo>
                      <a:cubicBezTo>
                        <a:pt x="8" y="7"/>
                        <a:pt x="7" y="6"/>
                        <a:pt x="7" y="5"/>
                      </a:cubicBezTo>
                      <a:cubicBezTo>
                        <a:pt x="6" y="4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5" y="1"/>
                        <a:pt x="4" y="0"/>
                        <a:pt x="2" y="1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5"/>
                        <a:pt x="0" y="6"/>
                        <a:pt x="1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3" y="11"/>
                        <a:pt x="3" y="12"/>
                        <a:pt x="4" y="13"/>
                      </a:cubicBezTo>
                      <a:cubicBezTo>
                        <a:pt x="4" y="14"/>
                        <a:pt x="4" y="14"/>
                        <a:pt x="5" y="15"/>
                      </a:cubicBezTo>
                      <a:cubicBezTo>
                        <a:pt x="5" y="16"/>
                        <a:pt x="6" y="16"/>
                        <a:pt x="6" y="16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8"/>
                        <a:pt x="8" y="18"/>
                        <a:pt x="8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1" y="19"/>
                      </a:cubicBezTo>
                      <a:cubicBezTo>
                        <a:pt x="12" y="19"/>
                        <a:pt x="13" y="19"/>
                        <a:pt x="14" y="19"/>
                      </a:cubicBezTo>
                      <a:cubicBezTo>
                        <a:pt x="15" y="19"/>
                        <a:pt x="16" y="19"/>
                        <a:pt x="17" y="19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40"/>
                        <a:pt x="17" y="40"/>
                        <a:pt x="17" y="40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17" y="74"/>
                        <a:pt x="19" y="76"/>
                        <a:pt x="21" y="76"/>
                      </a:cubicBezTo>
                      <a:cubicBezTo>
                        <a:pt x="23" y="76"/>
                        <a:pt x="25" y="74"/>
                        <a:pt x="25" y="72"/>
                      </a:cubicBezTo>
                      <a:cubicBezTo>
                        <a:pt x="25" y="45"/>
                        <a:pt x="25" y="45"/>
                        <a:pt x="25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cubicBezTo>
                        <a:pt x="28" y="72"/>
                        <a:pt x="28" y="72"/>
                        <a:pt x="28" y="72"/>
                      </a:cubicBezTo>
                      <a:cubicBezTo>
                        <a:pt x="28" y="74"/>
                        <a:pt x="29" y="76"/>
                        <a:pt x="31" y="76"/>
                      </a:cubicBezTo>
                      <a:cubicBezTo>
                        <a:pt x="34" y="76"/>
                        <a:pt x="35" y="74"/>
                        <a:pt x="35" y="72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5" y="23"/>
                        <a:pt x="35" y="23"/>
                        <a:pt x="35" y="23"/>
                      </a:cubicBezTo>
                      <a:cubicBezTo>
                        <a:pt x="35" y="23"/>
                        <a:pt x="36" y="24"/>
                        <a:pt x="36" y="24"/>
                      </a:cubicBezTo>
                      <a:cubicBezTo>
                        <a:pt x="36" y="25"/>
                        <a:pt x="36" y="26"/>
                        <a:pt x="36" y="26"/>
                      </a:cubicBezTo>
                      <a:cubicBezTo>
                        <a:pt x="37" y="28"/>
                        <a:pt x="37" y="29"/>
                        <a:pt x="37" y="31"/>
                      </a:cubicBezTo>
                      <a:cubicBezTo>
                        <a:pt x="37" y="33"/>
                        <a:pt x="37" y="36"/>
                        <a:pt x="38" y="37"/>
                      </a:cubicBezTo>
                      <a:cubicBezTo>
                        <a:pt x="38" y="38"/>
                        <a:pt x="38" y="39"/>
                        <a:pt x="38" y="39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8" y="42"/>
                        <a:pt x="39" y="43"/>
                        <a:pt x="41" y="43"/>
                      </a:cubicBezTo>
                      <a:cubicBezTo>
                        <a:pt x="43" y="43"/>
                        <a:pt x="44" y="42"/>
                        <a:pt x="44" y="4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ïṥḷíḓe">
                  <a:extLst>
                    <a:ext uri="{FF2B5EF4-FFF2-40B4-BE49-F238E27FC236}">
                      <a16:creationId xmlns:a16="http://schemas.microsoft.com/office/drawing/2014/main" id="{09A4DB9B-4382-4C74-819A-13838C6EC457}"/>
                    </a:ext>
                  </a:extLst>
                </p:cNvPr>
                <p:cNvSpPr/>
                <p:nvPr/>
              </p:nvSpPr>
              <p:spPr bwMode="auto">
                <a:xfrm>
                  <a:off x="2322513" y="3000375"/>
                  <a:ext cx="125413" cy="184150"/>
                </a:xfrm>
                <a:custGeom>
                  <a:avLst/>
                  <a:gdLst/>
                  <a:ahLst/>
                  <a:cxnLst>
                    <a:cxn ang="0">
                      <a:pos x="9" y="1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3" y="18"/>
                    </a:cxn>
                    <a:cxn ang="0">
                      <a:pos x="4" y="19"/>
                    </a:cxn>
                    <a:cxn ang="0">
                      <a:pos x="12" y="17"/>
                    </a:cxn>
                    <a:cxn ang="0">
                      <a:pos x="13" y="16"/>
                    </a:cxn>
                    <a:cxn ang="0">
                      <a:pos x="10" y="1"/>
                    </a:cxn>
                    <a:cxn ang="0">
                      <a:pos x="9" y="1"/>
                    </a:cxn>
                    <a:cxn ang="0">
                      <a:pos x="4" y="2"/>
                    </a:cxn>
                    <a:cxn ang="0">
                      <a:pos x="6" y="2"/>
                    </a:cxn>
                    <a:cxn ang="0">
                      <a:pos x="6" y="2"/>
                    </a:cxn>
                    <a:cxn ang="0">
                      <a:pos x="6" y="3"/>
                    </a:cxn>
                    <a:cxn ang="0">
                      <a:pos x="4" y="3"/>
                    </a:cxn>
                    <a:cxn ang="0">
                      <a:pos x="4" y="3"/>
                    </a:cxn>
                    <a:cxn ang="0">
                      <a:pos x="4" y="2"/>
                    </a:cxn>
                    <a:cxn ang="0">
                      <a:pos x="8" y="17"/>
                    </a:cxn>
                    <a:cxn ang="0">
                      <a:pos x="7" y="17"/>
                    </a:cxn>
                    <a:cxn ang="0">
                      <a:pos x="8" y="16"/>
                    </a:cxn>
                    <a:cxn ang="0">
                      <a:pos x="9" y="16"/>
                    </a:cxn>
                    <a:cxn ang="0">
                      <a:pos x="8" y="17"/>
                    </a:cxn>
                    <a:cxn ang="0">
                      <a:pos x="12" y="14"/>
                    </a:cxn>
                    <a:cxn ang="0">
                      <a:pos x="3" y="16"/>
                    </a:cxn>
                    <a:cxn ang="0">
                      <a:pos x="1" y="4"/>
                    </a:cxn>
                    <a:cxn ang="0">
                      <a:pos x="9" y="3"/>
                    </a:cxn>
                    <a:cxn ang="0">
                      <a:pos x="12" y="14"/>
                    </a:cxn>
                  </a:cxnLst>
                  <a:rect l="0" t="0" r="r" b="b"/>
                  <a:pathLst>
                    <a:path w="13" h="19">
                      <a:moveTo>
                        <a:pt x="9" y="1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9"/>
                        <a:pt x="4" y="19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3" y="17"/>
                        <a:pt x="13" y="16"/>
                        <a:pt x="13" y="1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lose/>
                      <a:moveTo>
                        <a:pt x="4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lnTo>
                        <a:pt x="4" y="2"/>
                      </a:lnTo>
                      <a:close/>
                      <a:moveTo>
                        <a:pt x="8" y="17"/>
                      </a:move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7" y="16"/>
                        <a:pt x="7" y="16"/>
                        <a:pt x="8" y="16"/>
                      </a:cubicBezTo>
                      <a:cubicBezTo>
                        <a:pt x="8" y="16"/>
                        <a:pt x="9" y="16"/>
                        <a:pt x="9" y="16"/>
                      </a:cubicBezTo>
                      <a:cubicBezTo>
                        <a:pt x="9" y="17"/>
                        <a:pt x="8" y="17"/>
                        <a:pt x="8" y="17"/>
                      </a:cubicBezTo>
                      <a:close/>
                      <a:moveTo>
                        <a:pt x="12" y="14"/>
                      </a:move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sḻíḍé">
                  <a:extLst>
                    <a:ext uri="{FF2B5EF4-FFF2-40B4-BE49-F238E27FC236}">
                      <a16:creationId xmlns:a16="http://schemas.microsoft.com/office/drawing/2014/main" id="{770DBB22-557B-4D45-96C9-CE8F52EA0038}"/>
                    </a:ext>
                  </a:extLst>
                </p:cNvPr>
                <p:cNvSpPr/>
                <p:nvPr/>
              </p:nvSpPr>
              <p:spPr bwMode="auto">
                <a:xfrm>
                  <a:off x="2486025" y="2817813"/>
                  <a:ext cx="317500" cy="269875"/>
                </a:xfrm>
                <a:custGeom>
                  <a:avLst/>
                  <a:gdLst/>
                  <a:ahLst/>
                  <a:cxnLst>
                    <a:cxn ang="0">
                      <a:pos x="31" y="5"/>
                    </a:cxn>
                    <a:cxn ang="0">
                      <a:pos x="7" y="0"/>
                    </a:cxn>
                    <a:cxn ang="0">
                      <a:pos x="4" y="2"/>
                    </a:cxn>
                    <a:cxn ang="0">
                      <a:pos x="0" y="20"/>
                    </a:cxn>
                    <a:cxn ang="0">
                      <a:pos x="2" y="23"/>
                    </a:cxn>
                    <a:cxn ang="0">
                      <a:pos x="26" y="28"/>
                    </a:cxn>
                    <a:cxn ang="0">
                      <a:pos x="28" y="26"/>
                    </a:cxn>
                    <a:cxn ang="0">
                      <a:pos x="32" y="8"/>
                    </a:cxn>
                    <a:cxn ang="0">
                      <a:pos x="31" y="5"/>
                    </a:cxn>
                    <a:cxn ang="0">
                      <a:pos x="25" y="26"/>
                    </a:cxn>
                    <a:cxn ang="0">
                      <a:pos x="3" y="21"/>
                    </a:cxn>
                    <a:cxn ang="0">
                      <a:pos x="8" y="2"/>
                    </a:cxn>
                    <a:cxn ang="0">
                      <a:pos x="29" y="7"/>
                    </a:cxn>
                    <a:cxn ang="0">
                      <a:pos x="25" y="26"/>
                    </a:cxn>
                    <a:cxn ang="0">
                      <a:pos x="29" y="18"/>
                    </a:cxn>
                    <a:cxn ang="0">
                      <a:pos x="28" y="17"/>
                    </a:cxn>
                    <a:cxn ang="0">
                      <a:pos x="29" y="16"/>
                    </a:cxn>
                    <a:cxn ang="0">
                      <a:pos x="30" y="17"/>
                    </a:cxn>
                    <a:cxn ang="0">
                      <a:pos x="29" y="18"/>
                    </a:cxn>
                  </a:cxnLst>
                  <a:rect l="0" t="0" r="r" b="b"/>
                  <a:pathLst>
                    <a:path w="33" h="28">
                      <a:moveTo>
                        <a:pt x="31" y="5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5" y="1"/>
                        <a:pt x="4" y="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3"/>
                        <a:pt x="2" y="23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8"/>
                        <a:pt x="28" y="28"/>
                        <a:pt x="28" y="26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3" y="7"/>
                        <a:pt x="32" y="6"/>
                        <a:pt x="31" y="5"/>
                      </a:cubicBezTo>
                      <a:close/>
                      <a:moveTo>
                        <a:pt x="25" y="26"/>
                      </a:move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29" y="7"/>
                        <a:pt x="29" y="7"/>
                        <a:pt x="29" y="7"/>
                      </a:cubicBezTo>
                      <a:lnTo>
                        <a:pt x="25" y="26"/>
                      </a:lnTo>
                      <a:close/>
                      <a:moveTo>
                        <a:pt x="29" y="18"/>
                      </a:moveTo>
                      <a:cubicBezTo>
                        <a:pt x="28" y="18"/>
                        <a:pt x="28" y="17"/>
                        <a:pt x="28" y="17"/>
                      </a:cubicBezTo>
                      <a:cubicBezTo>
                        <a:pt x="28" y="16"/>
                        <a:pt x="28" y="16"/>
                        <a:pt x="29" y="16"/>
                      </a:cubicBezTo>
                      <a:cubicBezTo>
                        <a:pt x="30" y="16"/>
                        <a:pt x="30" y="17"/>
                        <a:pt x="30" y="17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sľïḑè">
                  <a:extLst>
                    <a:ext uri="{FF2B5EF4-FFF2-40B4-BE49-F238E27FC236}">
                      <a16:creationId xmlns:a16="http://schemas.microsoft.com/office/drawing/2014/main" id="{82D6F319-B22D-4971-870F-0D512D4D6E51}"/>
                    </a:ext>
                  </a:extLst>
                </p:cNvPr>
                <p:cNvSpPr/>
                <p:nvPr/>
              </p:nvSpPr>
              <p:spPr bwMode="auto">
                <a:xfrm>
                  <a:off x="2697163" y="3203575"/>
                  <a:ext cx="106363" cy="106363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4" y="1"/>
                    </a:cxn>
                    <a:cxn ang="0">
                      <a:pos x="3" y="1"/>
                    </a:cxn>
                    <a:cxn ang="0">
                      <a:pos x="3" y="3"/>
                    </a:cxn>
                    <a:cxn ang="0">
                      <a:pos x="3" y="7"/>
                    </a:cxn>
                    <a:cxn ang="0">
                      <a:pos x="2" y="7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4" y="9"/>
                    </a:cxn>
                    <a:cxn ang="0">
                      <a:pos x="4" y="9"/>
                    </a:cxn>
                    <a:cxn ang="0">
                      <a:pos x="4" y="3"/>
                    </a:cxn>
                    <a:cxn ang="0">
                      <a:pos x="10" y="3"/>
                    </a:cxn>
                    <a:cxn ang="0">
                      <a:pos x="10" y="7"/>
                    </a:cxn>
                    <a:cxn ang="0">
                      <a:pos x="9" y="7"/>
                    </a:cxn>
                    <a:cxn ang="0">
                      <a:pos x="6" y="9"/>
                    </a:cxn>
                    <a:cxn ang="0">
                      <a:pos x="9" y="10"/>
                    </a:cxn>
                    <a:cxn ang="0">
                      <a:pos x="11" y="8"/>
                    </a:cxn>
                    <a:cxn ang="0">
                      <a:pos x="11" y="8"/>
                    </a:cxn>
                    <a:cxn ang="0">
                      <a:pos x="11" y="3"/>
                    </a:cxn>
                    <a:cxn ang="0">
                      <a:pos x="11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1" h="11">
                      <a:moveTo>
                        <a:pt x="10" y="0"/>
                      </a:move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0" y="8"/>
                        <a:pt x="0" y="9"/>
                      </a:cubicBezTo>
                      <a:cubicBezTo>
                        <a:pt x="0" y="10"/>
                        <a:pt x="1" y="11"/>
                        <a:pt x="2" y="11"/>
                      </a:cubicBezTo>
                      <a:cubicBezTo>
                        <a:pt x="3" y="10"/>
                        <a:pt x="4" y="10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6" y="10"/>
                        <a:pt x="8" y="10"/>
                        <a:pt x="9" y="10"/>
                      </a:cubicBezTo>
                      <a:cubicBezTo>
                        <a:pt x="10" y="10"/>
                        <a:pt x="11" y="9"/>
                        <a:pt x="11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iṧḷíḓè">
                  <a:extLst>
                    <a:ext uri="{FF2B5EF4-FFF2-40B4-BE49-F238E27FC236}">
                      <a16:creationId xmlns:a16="http://schemas.microsoft.com/office/drawing/2014/main" id="{E123A1CC-9085-45C0-B5CE-6F950D88E5B5}"/>
                    </a:ext>
                  </a:extLst>
                </p:cNvPr>
                <p:cNvSpPr/>
                <p:nvPr/>
              </p:nvSpPr>
              <p:spPr bwMode="auto">
                <a:xfrm>
                  <a:off x="2312988" y="2808288"/>
                  <a:ext cx="153988" cy="144463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6" y="1"/>
                    </a:cxn>
                    <a:cxn ang="0">
                      <a:pos x="5" y="1"/>
                    </a:cxn>
                    <a:cxn ang="0">
                      <a:pos x="5" y="4"/>
                    </a:cxn>
                    <a:cxn ang="0">
                      <a:pos x="5" y="10"/>
                    </a:cxn>
                    <a:cxn ang="0">
                      <a:pos x="3" y="10"/>
                    </a:cxn>
                    <a:cxn ang="0">
                      <a:pos x="0" y="13"/>
                    </a:cxn>
                    <a:cxn ang="0">
                      <a:pos x="3" y="15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6" y="4"/>
                    </a:cxn>
                    <a:cxn ang="0">
                      <a:pos x="14" y="4"/>
                    </a:cxn>
                    <a:cxn ang="0">
                      <a:pos x="14" y="10"/>
                    </a:cxn>
                    <a:cxn ang="0">
                      <a:pos x="13" y="10"/>
                    </a:cxn>
                    <a:cxn ang="0">
                      <a:pos x="9" y="12"/>
                    </a:cxn>
                    <a:cxn ang="0">
                      <a:pos x="13" y="14"/>
                    </a:cxn>
                    <a:cxn ang="0">
                      <a:pos x="15" y="12"/>
                    </a:cxn>
                    <a:cxn ang="0">
                      <a:pos x="15" y="12"/>
                    </a:cxn>
                    <a:cxn ang="0">
                      <a:pos x="16" y="4"/>
                    </a:cxn>
                    <a:cxn ang="0">
                      <a:pos x="16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16" h="15">
                      <a:moveTo>
                        <a:pt x="14" y="0"/>
                      </a:move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4" y="10"/>
                        <a:pt x="4" y="10"/>
                        <a:pt x="3" y="10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4"/>
                        <a:pt x="1" y="15"/>
                        <a:pt x="3" y="15"/>
                      </a:cubicBezTo>
                      <a:cubicBezTo>
                        <a:pt x="5" y="14"/>
                        <a:pt x="6" y="14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3" y="9"/>
                        <a:pt x="13" y="10"/>
                      </a:cubicBezTo>
                      <a:cubicBezTo>
                        <a:pt x="11" y="10"/>
                        <a:pt x="9" y="11"/>
                        <a:pt x="9" y="12"/>
                      </a:cubicBezTo>
                      <a:cubicBezTo>
                        <a:pt x="9" y="13"/>
                        <a:pt x="11" y="14"/>
                        <a:pt x="13" y="14"/>
                      </a:cubicBezTo>
                      <a:cubicBezTo>
                        <a:pt x="14" y="14"/>
                        <a:pt x="15" y="13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îşľiḑè">
                <a:extLst>
                  <a:ext uri="{FF2B5EF4-FFF2-40B4-BE49-F238E27FC236}">
                    <a16:creationId xmlns:a16="http://schemas.microsoft.com/office/drawing/2014/main" id="{B0205A85-3EDB-4ADE-9066-8B3F55FB85DE}"/>
                  </a:ext>
                </a:extLst>
              </p:cNvPr>
              <p:cNvGrpSpPr/>
              <p:nvPr/>
            </p:nvGrpSpPr>
            <p:grpSpPr>
              <a:xfrm>
                <a:off x="3517377" y="2555232"/>
                <a:ext cx="470182" cy="463264"/>
                <a:chOff x="2419350" y="1457325"/>
                <a:chExt cx="431800" cy="425450"/>
              </a:xfrm>
              <a:solidFill>
                <a:schemeClr val="accent2"/>
              </a:solidFill>
            </p:grpSpPr>
            <p:sp>
              <p:nvSpPr>
                <p:cNvPr id="44" name="îṧlidè">
                  <a:extLst>
                    <a:ext uri="{FF2B5EF4-FFF2-40B4-BE49-F238E27FC236}">
                      <a16:creationId xmlns:a16="http://schemas.microsoft.com/office/drawing/2014/main" id="{77C9B07E-B25F-44F1-A3BA-8805114FD459}"/>
                    </a:ext>
                  </a:extLst>
                </p:cNvPr>
                <p:cNvSpPr/>
                <p:nvPr/>
              </p:nvSpPr>
              <p:spPr bwMode="auto">
                <a:xfrm>
                  <a:off x="2794000" y="1573213"/>
                  <a:ext cx="57150" cy="49213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1" y="2"/>
                    </a:cxn>
                    <a:cxn ang="0">
                      <a:pos x="0" y="3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4" y="4"/>
                    </a:cxn>
                    <a:cxn ang="0">
                      <a:pos x="5" y="5"/>
                    </a:cxn>
                    <a:cxn ang="0">
                      <a:pos x="6" y="5"/>
                    </a:cxn>
                    <a:cxn ang="0">
                      <a:pos x="5" y="4"/>
                    </a:cxn>
                    <a:cxn ang="0">
                      <a:pos x="2" y="1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6" h="5">
                      <a:moveTo>
                        <a:pt x="1" y="1"/>
                      </a:move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5"/>
                        <a:pt x="5" y="4"/>
                        <a:pt x="5" y="4"/>
                      </a:cubicBezTo>
                      <a:cubicBezTo>
                        <a:pt x="4" y="3"/>
                        <a:pt x="3" y="1"/>
                        <a:pt x="2" y="1"/>
                      </a:cubicBezTo>
                      <a:cubicBezTo>
                        <a:pt x="2" y="0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ś1îďé">
                  <a:extLst>
                    <a:ext uri="{FF2B5EF4-FFF2-40B4-BE49-F238E27FC236}">
                      <a16:creationId xmlns:a16="http://schemas.microsoft.com/office/drawing/2014/main" id="{C3E5CBD5-2178-46F4-8EDF-C3842828143C}"/>
                    </a:ext>
                  </a:extLst>
                </p:cNvPr>
                <p:cNvSpPr/>
                <p:nvPr/>
              </p:nvSpPr>
              <p:spPr bwMode="auto">
                <a:xfrm>
                  <a:off x="2419350" y="1457325"/>
                  <a:ext cx="412750" cy="425450"/>
                </a:xfrm>
                <a:custGeom>
                  <a:avLst/>
                  <a:gdLst/>
                  <a:ahLst/>
                  <a:cxnLst>
                    <a:cxn ang="0">
                      <a:pos x="41" y="25"/>
                    </a:cxn>
                    <a:cxn ang="0">
                      <a:pos x="36" y="22"/>
                    </a:cxn>
                    <a:cxn ang="0">
                      <a:pos x="38" y="16"/>
                    </a:cxn>
                    <a:cxn ang="0">
                      <a:pos x="38" y="12"/>
                    </a:cxn>
                    <a:cxn ang="0">
                      <a:pos x="39" y="10"/>
                    </a:cxn>
                    <a:cxn ang="0">
                      <a:pos x="33" y="2"/>
                    </a:cxn>
                    <a:cxn ang="0">
                      <a:pos x="31" y="3"/>
                    </a:cxn>
                    <a:cxn ang="0">
                      <a:pos x="30" y="5"/>
                    </a:cxn>
                    <a:cxn ang="0">
                      <a:pos x="29" y="5"/>
                    </a:cxn>
                    <a:cxn ang="0">
                      <a:pos x="25" y="2"/>
                    </a:cxn>
                    <a:cxn ang="0">
                      <a:pos x="22" y="0"/>
                    </a:cxn>
                    <a:cxn ang="0">
                      <a:pos x="9" y="5"/>
                    </a:cxn>
                    <a:cxn ang="0">
                      <a:pos x="14" y="4"/>
                    </a:cxn>
                    <a:cxn ang="0">
                      <a:pos x="15" y="4"/>
                    </a:cxn>
                    <a:cxn ang="0">
                      <a:pos x="14" y="8"/>
                    </a:cxn>
                    <a:cxn ang="0">
                      <a:pos x="17" y="10"/>
                    </a:cxn>
                    <a:cxn ang="0">
                      <a:pos x="18" y="7"/>
                    </a:cxn>
                    <a:cxn ang="0">
                      <a:pos x="21" y="7"/>
                    </a:cxn>
                    <a:cxn ang="0">
                      <a:pos x="24" y="8"/>
                    </a:cxn>
                    <a:cxn ang="0">
                      <a:pos x="26" y="11"/>
                    </a:cxn>
                    <a:cxn ang="0">
                      <a:pos x="24" y="11"/>
                    </a:cxn>
                    <a:cxn ang="0">
                      <a:pos x="20" y="12"/>
                    </a:cxn>
                    <a:cxn ang="0">
                      <a:pos x="23" y="12"/>
                    </a:cxn>
                    <a:cxn ang="0">
                      <a:pos x="19" y="15"/>
                    </a:cxn>
                    <a:cxn ang="0">
                      <a:pos x="17" y="20"/>
                    </a:cxn>
                    <a:cxn ang="0">
                      <a:pos x="13" y="19"/>
                    </a:cxn>
                    <a:cxn ang="0">
                      <a:pos x="13" y="23"/>
                    </a:cxn>
                    <a:cxn ang="0">
                      <a:pos x="15" y="24"/>
                    </a:cxn>
                    <a:cxn ang="0">
                      <a:pos x="17" y="27"/>
                    </a:cxn>
                    <a:cxn ang="0">
                      <a:pos x="14" y="25"/>
                    </a:cxn>
                    <a:cxn ang="0">
                      <a:pos x="9" y="23"/>
                    </a:cxn>
                    <a:cxn ang="0">
                      <a:pos x="6" y="18"/>
                    </a:cxn>
                    <a:cxn ang="0">
                      <a:pos x="4" y="11"/>
                    </a:cxn>
                    <a:cxn ang="0">
                      <a:pos x="18" y="44"/>
                    </a:cxn>
                    <a:cxn ang="0">
                      <a:pos x="19" y="37"/>
                    </a:cxn>
                    <a:cxn ang="0">
                      <a:pos x="16" y="31"/>
                    </a:cxn>
                    <a:cxn ang="0">
                      <a:pos x="18" y="28"/>
                    </a:cxn>
                    <a:cxn ang="0">
                      <a:pos x="22" y="28"/>
                    </a:cxn>
                    <a:cxn ang="0">
                      <a:pos x="26" y="31"/>
                    </a:cxn>
                    <a:cxn ang="0">
                      <a:pos x="28" y="33"/>
                    </a:cxn>
                    <a:cxn ang="0">
                      <a:pos x="30" y="35"/>
                    </a:cxn>
                    <a:cxn ang="0">
                      <a:pos x="25" y="40"/>
                    </a:cxn>
                    <a:cxn ang="0">
                      <a:pos x="22" y="42"/>
                    </a:cxn>
                    <a:cxn ang="0">
                      <a:pos x="23" y="44"/>
                    </a:cxn>
                    <a:cxn ang="0">
                      <a:pos x="42" y="28"/>
                    </a:cxn>
                    <a:cxn ang="0">
                      <a:pos x="23" y="12"/>
                    </a:cxn>
                    <a:cxn ang="0">
                      <a:pos x="22" y="14"/>
                    </a:cxn>
                    <a:cxn ang="0">
                      <a:pos x="32" y="4"/>
                    </a:cxn>
                    <a:cxn ang="0">
                      <a:pos x="35" y="5"/>
                    </a:cxn>
                  </a:cxnLst>
                  <a:rect l="0" t="0" r="r" b="b"/>
                  <a:pathLst>
                    <a:path w="43" h="44">
                      <a:moveTo>
                        <a:pt x="42" y="28"/>
                      </a:moveTo>
                      <a:cubicBezTo>
                        <a:pt x="42" y="27"/>
                        <a:pt x="42" y="26"/>
                        <a:pt x="42" y="26"/>
                      </a:cubicBezTo>
                      <a:cubicBezTo>
                        <a:pt x="42" y="26"/>
                        <a:pt x="41" y="25"/>
                        <a:pt x="41" y="25"/>
                      </a:cubicBezTo>
                      <a:cubicBezTo>
                        <a:pt x="41" y="24"/>
                        <a:pt x="40" y="26"/>
                        <a:pt x="40" y="26"/>
                      </a:cubicBezTo>
                      <a:cubicBezTo>
                        <a:pt x="39" y="26"/>
                        <a:pt x="39" y="26"/>
                        <a:pt x="38" y="26"/>
                      </a:cubicBezTo>
                      <a:cubicBezTo>
                        <a:pt x="38" y="26"/>
                        <a:pt x="36" y="22"/>
                        <a:pt x="36" y="22"/>
                      </a:cubicBezTo>
                      <a:cubicBezTo>
                        <a:pt x="36" y="22"/>
                        <a:pt x="36" y="21"/>
                        <a:pt x="36" y="20"/>
                      </a:cubicBezTo>
                      <a:cubicBezTo>
                        <a:pt x="36" y="19"/>
                        <a:pt x="37" y="18"/>
                        <a:pt x="37" y="18"/>
                      </a:cubicBezTo>
                      <a:cubicBezTo>
                        <a:pt x="37" y="18"/>
                        <a:pt x="37" y="17"/>
                        <a:pt x="38" y="16"/>
                      </a:cubicBezTo>
                      <a:cubicBezTo>
                        <a:pt x="38" y="15"/>
                        <a:pt x="39" y="15"/>
                        <a:pt x="39" y="15"/>
                      </a:cubicBezTo>
                      <a:cubicBezTo>
                        <a:pt x="39" y="15"/>
                        <a:pt x="39" y="14"/>
                        <a:pt x="38" y="14"/>
                      </a:cubicBezTo>
                      <a:cubicBezTo>
                        <a:pt x="37" y="13"/>
                        <a:pt x="37" y="13"/>
                        <a:pt x="38" y="12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9" y="12"/>
                        <a:pt x="39" y="12"/>
                        <a:pt x="39" y="12"/>
                      </a:cubicBezTo>
                      <a:cubicBezTo>
                        <a:pt x="39" y="11"/>
                        <a:pt x="39" y="10"/>
                        <a:pt x="39" y="10"/>
                      </a:cubicBezTo>
                      <a:cubicBezTo>
                        <a:pt x="39" y="10"/>
                        <a:pt x="40" y="10"/>
                        <a:pt x="40" y="10"/>
                      </a:cubicBezTo>
                      <a:cubicBezTo>
                        <a:pt x="40" y="10"/>
                        <a:pt x="41" y="10"/>
                        <a:pt x="41" y="10"/>
                      </a:cubicBezTo>
                      <a:cubicBezTo>
                        <a:pt x="39" y="7"/>
                        <a:pt x="36" y="4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1" y="3"/>
                        <a:pt x="31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6"/>
                        <a:pt x="29" y="6"/>
                        <a:pt x="29" y="5"/>
                      </a:cubicBezTo>
                      <a:cubicBezTo>
                        <a:pt x="28" y="5"/>
                        <a:pt x="28" y="5"/>
                        <a:pt x="27" y="5"/>
                      </a:cubicBezTo>
                      <a:cubicBezTo>
                        <a:pt x="27" y="5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5" y="2"/>
                      </a:cubicBezTo>
                      <a:cubicBezTo>
                        <a:pt x="26" y="2"/>
                        <a:pt x="24" y="1"/>
                        <a:pt x="24" y="1"/>
                      </a:cubicBezTo>
                      <a:cubicBezTo>
                        <a:pt x="24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8" y="0"/>
                        <a:pt x="13" y="1"/>
                        <a:pt x="10" y="4"/>
                      </a:cubicBezTo>
                      <a:cubicBezTo>
                        <a:pt x="11" y="4"/>
                        <a:pt x="12" y="3"/>
                        <a:pt x="11" y="4"/>
                      </a:cubicBezTo>
                      <a:cubicBezTo>
                        <a:pt x="10" y="4"/>
                        <a:pt x="9" y="5"/>
                        <a:pt x="9" y="5"/>
                      </a:cubicBezTo>
                      <a:cubicBezTo>
                        <a:pt x="8" y="5"/>
                        <a:pt x="9" y="5"/>
                        <a:pt x="9" y="5"/>
                      </a:cubicBezTo>
                      <a:cubicBezTo>
                        <a:pt x="10" y="5"/>
                        <a:pt x="11" y="5"/>
                        <a:pt x="12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4" y="3"/>
                        <a:pt x="15" y="4"/>
                      </a:cubicBezTo>
                      <a:cubicBezTo>
                        <a:pt x="15" y="5"/>
                        <a:pt x="17" y="5"/>
                        <a:pt x="16" y="5"/>
                      </a:cubicBezTo>
                      <a:cubicBezTo>
                        <a:pt x="14" y="6"/>
                        <a:pt x="12" y="7"/>
                        <a:pt x="13" y="7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5" y="8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7" y="10"/>
                      </a:cubicBezTo>
                      <a:cubicBezTo>
                        <a:pt x="18" y="10"/>
                        <a:pt x="18" y="9"/>
                        <a:pt x="18" y="9"/>
                      </a:cubicBezTo>
                      <a:cubicBezTo>
                        <a:pt x="18" y="8"/>
                        <a:pt x="19" y="9"/>
                        <a:pt x="18" y="8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6"/>
                        <a:pt x="19" y="5"/>
                        <a:pt x="20" y="6"/>
                      </a:cubicBezTo>
                      <a:cubicBezTo>
                        <a:pt x="20" y="6"/>
                        <a:pt x="20" y="7"/>
                        <a:pt x="21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3" y="6"/>
                        <a:pt x="23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5" y="9"/>
                        <a:pt x="24" y="9"/>
                        <a:pt x="24" y="9"/>
                      </a:cubicBezTo>
                      <a:cubicBezTo>
                        <a:pt x="24" y="9"/>
                        <a:pt x="25" y="8"/>
                        <a:pt x="25" y="9"/>
                      </a:cubicBezTo>
                      <a:cubicBezTo>
                        <a:pt x="25" y="11"/>
                        <a:pt x="25" y="11"/>
                        <a:pt x="26" y="11"/>
                      </a:cubicBezTo>
                      <a:cubicBezTo>
                        <a:pt x="26" y="11"/>
                        <a:pt x="27" y="11"/>
                        <a:pt x="27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4" y="11"/>
                        <a:pt x="25" y="10"/>
                        <a:pt x="24" y="10"/>
                      </a:cubicBezTo>
                      <a:cubicBezTo>
                        <a:pt x="24" y="10"/>
                        <a:pt x="22" y="10"/>
                        <a:pt x="22" y="10"/>
                      </a:cubicBezTo>
                      <a:cubicBezTo>
                        <a:pt x="22" y="10"/>
                        <a:pt x="20" y="11"/>
                        <a:pt x="20" y="12"/>
                      </a:cubicBezTo>
                      <a:cubicBezTo>
                        <a:pt x="20" y="12"/>
                        <a:pt x="22" y="11"/>
                        <a:pt x="22" y="11"/>
                      </a:cubicBezTo>
                      <a:cubicBezTo>
                        <a:pt x="22" y="12"/>
                        <a:pt x="22" y="11"/>
                        <a:pt x="22" y="12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3" y="12"/>
                        <a:pt x="23" y="12"/>
                        <a:pt x="22" y="13"/>
                      </a:cubicBezTo>
                      <a:cubicBezTo>
                        <a:pt x="21" y="13"/>
                        <a:pt x="20" y="13"/>
                        <a:pt x="20" y="14"/>
                      </a:cubicBezTo>
                      <a:cubicBezTo>
                        <a:pt x="20" y="14"/>
                        <a:pt x="19" y="14"/>
                        <a:pt x="19" y="15"/>
                      </a:cubicBezTo>
                      <a:cubicBezTo>
                        <a:pt x="18" y="16"/>
                        <a:pt x="19" y="16"/>
                        <a:pt x="18" y="16"/>
                      </a:cubicBezTo>
                      <a:cubicBezTo>
                        <a:pt x="18" y="17"/>
                        <a:pt x="16" y="18"/>
                        <a:pt x="16" y="19"/>
                      </a:cubicBezTo>
                      <a:cubicBezTo>
                        <a:pt x="17" y="19"/>
                        <a:pt x="17" y="20"/>
                        <a:pt x="17" y="20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6" y="19"/>
                        <a:pt x="15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3" y="19"/>
                        <a:pt x="11" y="19"/>
                        <a:pt x="11" y="20"/>
                      </a:cubicBezTo>
                      <a:cubicBezTo>
                        <a:pt x="11" y="20"/>
                        <a:pt x="10" y="23"/>
                        <a:pt x="12" y="23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3"/>
                        <a:pt x="14" y="22"/>
                        <a:pt x="14" y="22"/>
                      </a:cubicBezTo>
                      <a:cubicBezTo>
                        <a:pt x="14" y="22"/>
                        <a:pt x="14" y="24"/>
                        <a:pt x="14" y="24"/>
                      </a:cubicBezTo>
                      <a:cubicBezTo>
                        <a:pt x="14" y="24"/>
                        <a:pt x="15" y="24"/>
                        <a:pt x="15" y="24"/>
                      </a:cubicBezTo>
                      <a:cubicBezTo>
                        <a:pt x="15" y="24"/>
                        <a:pt x="16" y="25"/>
                        <a:pt x="16" y="26"/>
                      </a:cubicBezTo>
                      <a:cubicBezTo>
                        <a:pt x="16" y="26"/>
                        <a:pt x="16" y="27"/>
                        <a:pt x="16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7" y="27"/>
                        <a:pt x="16" y="27"/>
                        <a:pt x="15" y="27"/>
                      </a:cubicBezTo>
                      <a:cubicBezTo>
                        <a:pt x="15" y="26"/>
                        <a:pt x="14" y="25"/>
                        <a:pt x="14" y="25"/>
                      </a:cubicBezTo>
                      <a:cubicBezTo>
                        <a:pt x="14" y="25"/>
                        <a:pt x="13" y="25"/>
                        <a:pt x="13" y="25"/>
                      </a:cubicBezTo>
                      <a:cubicBezTo>
                        <a:pt x="12" y="24"/>
                        <a:pt x="13" y="24"/>
                        <a:pt x="12" y="24"/>
                      </a:cubicBezTo>
                      <a:cubicBezTo>
                        <a:pt x="11" y="24"/>
                        <a:pt x="10" y="24"/>
                        <a:pt x="9" y="23"/>
                      </a:cubicBezTo>
                      <a:cubicBezTo>
                        <a:pt x="9" y="23"/>
                        <a:pt x="8" y="22"/>
                        <a:pt x="8" y="22"/>
                      </a:cubicBezTo>
                      <a:cubicBezTo>
                        <a:pt x="8" y="22"/>
                        <a:pt x="7" y="21"/>
                        <a:pt x="7" y="20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5" y="18"/>
                        <a:pt x="5" y="18"/>
                        <a:pt x="4" y="17"/>
                      </a:cubicBezTo>
                      <a:cubicBezTo>
                        <a:pt x="4" y="15"/>
                        <a:pt x="5" y="13"/>
                        <a:pt x="5" y="13"/>
                      </a:cubicBezTo>
                      <a:cubicBezTo>
                        <a:pt x="4" y="12"/>
                        <a:pt x="5" y="11"/>
                        <a:pt x="4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1" y="14"/>
                        <a:pt x="0" y="18"/>
                        <a:pt x="0" y="22"/>
                      </a:cubicBezTo>
                      <a:cubicBezTo>
                        <a:pt x="0" y="33"/>
                        <a:pt x="8" y="42"/>
                        <a:pt x="18" y="44"/>
                      </a:cubicBezTo>
                      <a:cubicBezTo>
                        <a:pt x="18" y="44"/>
                        <a:pt x="18" y="44"/>
                        <a:pt x="18" y="43"/>
                      </a:cubicBezTo>
                      <a:cubicBezTo>
                        <a:pt x="18" y="42"/>
                        <a:pt x="18" y="41"/>
                        <a:pt x="19" y="39"/>
                      </a:cubicBezTo>
                      <a:cubicBezTo>
                        <a:pt x="19" y="38"/>
                        <a:pt x="19" y="37"/>
                        <a:pt x="19" y="37"/>
                      </a:cubicBezTo>
                      <a:cubicBezTo>
                        <a:pt x="19" y="37"/>
                        <a:pt x="17" y="37"/>
                        <a:pt x="17" y="36"/>
                      </a:cubicBezTo>
                      <a:cubicBezTo>
                        <a:pt x="17" y="36"/>
                        <a:pt x="15" y="33"/>
                        <a:pt x="15" y="32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31"/>
                        <a:pt x="16" y="30"/>
                        <a:pt x="16" y="29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8"/>
                        <a:pt x="20" y="28"/>
                        <a:pt x="21" y="28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28"/>
                        <a:pt x="23" y="29"/>
                        <a:pt x="24" y="29"/>
                      </a:cubicBezTo>
                      <a:cubicBezTo>
                        <a:pt x="24" y="30"/>
                        <a:pt x="26" y="30"/>
                        <a:pt x="26" y="30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6" y="31"/>
                        <a:pt x="27" y="32"/>
                        <a:pt x="28" y="33"/>
                      </a:cubicBezTo>
                      <a:cubicBezTo>
                        <a:pt x="28" y="33"/>
                        <a:pt x="30" y="33"/>
                        <a:pt x="30" y="33"/>
                      </a:cubicBezTo>
                      <a:cubicBezTo>
                        <a:pt x="30" y="33"/>
                        <a:pt x="31" y="33"/>
                        <a:pt x="31" y="34"/>
                      </a:cubicBezTo>
                      <a:cubicBezTo>
                        <a:pt x="30" y="34"/>
                        <a:pt x="30" y="35"/>
                        <a:pt x="30" y="35"/>
                      </a:cubicBezTo>
                      <a:cubicBezTo>
                        <a:pt x="30" y="35"/>
                        <a:pt x="29" y="37"/>
                        <a:pt x="28" y="38"/>
                      </a:cubicBezTo>
                      <a:cubicBezTo>
                        <a:pt x="28" y="39"/>
                        <a:pt x="28" y="38"/>
                        <a:pt x="27" y="39"/>
                      </a:cubicBezTo>
                      <a:cubicBezTo>
                        <a:pt x="26" y="39"/>
                        <a:pt x="26" y="39"/>
                        <a:pt x="25" y="40"/>
                      </a:cubicBezTo>
                      <a:cubicBezTo>
                        <a:pt x="25" y="41"/>
                        <a:pt x="24" y="41"/>
                        <a:pt x="23" y="41"/>
                      </a:cubicBezTo>
                      <a:cubicBezTo>
                        <a:pt x="23" y="42"/>
                        <a:pt x="23" y="42"/>
                        <a:pt x="23" y="42"/>
                      </a:cubicBezTo>
                      <a:cubicBezTo>
                        <a:pt x="22" y="42"/>
                        <a:pt x="22" y="42"/>
                        <a:pt x="22" y="42"/>
                      </a:cubicBezTo>
                      <a:cubicBezTo>
                        <a:pt x="22" y="42"/>
                        <a:pt x="21" y="43"/>
                        <a:pt x="21" y="44"/>
                      </a:cubicBezTo>
                      <a:cubicBezTo>
                        <a:pt x="20" y="44"/>
                        <a:pt x="20" y="44"/>
                        <a:pt x="20" y="44"/>
                      </a:cubicBezTo>
                      <a:cubicBezTo>
                        <a:pt x="21" y="44"/>
                        <a:pt x="22" y="44"/>
                        <a:pt x="23" y="44"/>
                      </a:cubicBezTo>
                      <a:cubicBezTo>
                        <a:pt x="30" y="44"/>
                        <a:pt x="37" y="40"/>
                        <a:pt x="41" y="34"/>
                      </a:cubicBezTo>
                      <a:cubicBezTo>
                        <a:pt x="41" y="34"/>
                        <a:pt x="42" y="32"/>
                        <a:pt x="42" y="31"/>
                      </a:cubicBezTo>
                      <a:cubicBezTo>
                        <a:pt x="42" y="30"/>
                        <a:pt x="43" y="28"/>
                        <a:pt x="42" y="28"/>
                      </a:cubicBezTo>
                      <a:close/>
                      <a:moveTo>
                        <a:pt x="22" y="14"/>
                      </a:move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3" y="13"/>
                        <a:pt x="23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3"/>
                        <a:pt x="23" y="13"/>
                        <a:pt x="22" y="14"/>
                      </a:cubicBezTo>
                      <a:close/>
                      <a:moveTo>
                        <a:pt x="33" y="5"/>
                      </a:moveTo>
                      <a:cubicBezTo>
                        <a:pt x="33" y="5"/>
                        <a:pt x="33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5" y="5"/>
                      </a:cubicBezTo>
                      <a:cubicBezTo>
                        <a:pt x="35" y="5"/>
                        <a:pt x="34" y="5"/>
                        <a:pt x="3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8" name="is1iḑè">
                <a:extLst>
                  <a:ext uri="{FF2B5EF4-FFF2-40B4-BE49-F238E27FC236}">
                    <a16:creationId xmlns:a16="http://schemas.microsoft.com/office/drawing/2014/main" id="{94094B91-FEDC-4734-8177-65CF6FD0B6A8}"/>
                  </a:ext>
                </a:extLst>
              </p:cNvPr>
              <p:cNvSpPr/>
              <p:nvPr/>
            </p:nvSpPr>
            <p:spPr>
              <a:xfrm>
                <a:off x="4225056" y="2044736"/>
                <a:ext cx="3467065" cy="3467065"/>
              </a:xfrm>
              <a:prstGeom prst="arc">
                <a:avLst>
                  <a:gd name="adj1" fmla="val 226208"/>
                  <a:gd name="adj2" fmla="val 214580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ïsḻíďe">
                <a:extLst>
                  <a:ext uri="{FF2B5EF4-FFF2-40B4-BE49-F238E27FC236}">
                    <a16:creationId xmlns:a16="http://schemas.microsoft.com/office/drawing/2014/main" id="{1B12A423-2ACE-44C8-BD58-D60D70950C82}"/>
                  </a:ext>
                </a:extLst>
              </p:cNvPr>
              <p:cNvGrpSpPr/>
              <p:nvPr/>
            </p:nvGrpSpPr>
            <p:grpSpPr>
              <a:xfrm>
                <a:off x="7068413" y="2013377"/>
                <a:ext cx="988296" cy="531959"/>
                <a:chOff x="7068413" y="2013377"/>
                <a:chExt cx="988296" cy="531959"/>
              </a:xfrm>
            </p:grpSpPr>
            <p:grpSp>
              <p:nvGrpSpPr>
                <p:cNvPr id="38" name="îśľïḍè">
                  <a:extLst>
                    <a:ext uri="{FF2B5EF4-FFF2-40B4-BE49-F238E27FC236}">
                      <a16:creationId xmlns:a16="http://schemas.microsoft.com/office/drawing/2014/main" id="{8AABEE8F-396E-46A6-ACBF-65A29663A7DD}"/>
                    </a:ext>
                  </a:extLst>
                </p:cNvPr>
                <p:cNvGrpSpPr/>
                <p:nvPr/>
              </p:nvGrpSpPr>
              <p:grpSpPr>
                <a:xfrm>
                  <a:off x="7518747" y="2116055"/>
                  <a:ext cx="537962" cy="429281"/>
                  <a:chOff x="6157913" y="1457325"/>
                  <a:chExt cx="471488" cy="376238"/>
                </a:xfrm>
                <a:solidFill>
                  <a:schemeClr val="accent1"/>
                </a:solidFill>
              </p:grpSpPr>
              <p:sp>
                <p:nvSpPr>
                  <p:cNvPr id="42" name="îśḷïďe">
                    <a:extLst>
                      <a:ext uri="{FF2B5EF4-FFF2-40B4-BE49-F238E27FC236}">
                        <a16:creationId xmlns:a16="http://schemas.microsoft.com/office/drawing/2014/main" id="{C2CFAC15-D691-44DD-9708-A3EA22832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57913" y="1563688"/>
                    <a:ext cx="471488" cy="269875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46" y="28"/>
                      </a:cxn>
                      <a:cxn ang="0">
                        <a:pos x="46" y="0"/>
                      </a:cxn>
                      <a:cxn ang="0">
                        <a:pos x="37" y="4"/>
                      </a:cxn>
                      <a:cxn ang="0">
                        <a:pos x="37" y="7"/>
                      </a:cxn>
                      <a:cxn ang="0">
                        <a:pos x="32" y="5"/>
                      </a:cxn>
                      <a:cxn ang="0">
                        <a:pos x="37" y="9"/>
                      </a:cxn>
                      <a:cxn ang="0">
                        <a:pos x="37" y="12"/>
                      </a:cxn>
                      <a:cxn ang="0">
                        <a:pos x="32" y="10"/>
                      </a:cxn>
                      <a:cxn ang="0">
                        <a:pos x="37" y="14"/>
                      </a:cxn>
                      <a:cxn ang="0">
                        <a:pos x="37" y="17"/>
                      </a:cxn>
                      <a:cxn ang="0">
                        <a:pos x="32" y="15"/>
                      </a:cxn>
                      <a:cxn ang="0">
                        <a:pos x="30" y="4"/>
                      </a:cxn>
                      <a:cxn ang="0">
                        <a:pos x="30" y="7"/>
                      </a:cxn>
                      <a:cxn ang="0">
                        <a:pos x="26" y="5"/>
                      </a:cxn>
                      <a:cxn ang="0">
                        <a:pos x="30" y="9"/>
                      </a:cxn>
                      <a:cxn ang="0">
                        <a:pos x="30" y="12"/>
                      </a:cxn>
                      <a:cxn ang="0">
                        <a:pos x="26" y="10"/>
                      </a:cxn>
                      <a:cxn ang="0">
                        <a:pos x="30" y="14"/>
                      </a:cxn>
                      <a:cxn ang="0">
                        <a:pos x="30" y="17"/>
                      </a:cxn>
                      <a:cxn ang="0">
                        <a:pos x="26" y="15"/>
                      </a:cxn>
                      <a:cxn ang="0">
                        <a:pos x="24" y="4"/>
                      </a:cxn>
                      <a:cxn ang="0">
                        <a:pos x="24" y="7"/>
                      </a:cxn>
                      <a:cxn ang="0">
                        <a:pos x="19" y="5"/>
                      </a:cxn>
                      <a:cxn ang="0">
                        <a:pos x="24" y="9"/>
                      </a:cxn>
                      <a:cxn ang="0">
                        <a:pos x="24" y="12"/>
                      </a:cxn>
                      <a:cxn ang="0">
                        <a:pos x="19" y="10"/>
                      </a:cxn>
                      <a:cxn ang="0">
                        <a:pos x="24" y="14"/>
                      </a:cxn>
                      <a:cxn ang="0">
                        <a:pos x="24" y="17"/>
                      </a:cxn>
                      <a:cxn ang="0">
                        <a:pos x="19" y="15"/>
                      </a:cxn>
                      <a:cxn ang="0">
                        <a:pos x="17" y="4"/>
                      </a:cxn>
                      <a:cxn ang="0">
                        <a:pos x="17" y="7"/>
                      </a:cxn>
                      <a:cxn ang="0">
                        <a:pos x="12" y="5"/>
                      </a:cxn>
                      <a:cxn ang="0">
                        <a:pos x="17" y="9"/>
                      </a:cxn>
                      <a:cxn ang="0">
                        <a:pos x="17" y="12"/>
                      </a:cxn>
                      <a:cxn ang="0">
                        <a:pos x="12" y="10"/>
                      </a:cxn>
                      <a:cxn ang="0">
                        <a:pos x="17" y="14"/>
                      </a:cxn>
                      <a:cxn ang="0">
                        <a:pos x="17" y="17"/>
                      </a:cxn>
                      <a:cxn ang="0">
                        <a:pos x="12" y="15"/>
                      </a:cxn>
                      <a:cxn ang="0">
                        <a:pos x="6" y="17"/>
                      </a:cxn>
                      <a:cxn ang="0">
                        <a:pos x="6" y="14"/>
                      </a:cxn>
                      <a:cxn ang="0">
                        <a:pos x="10" y="16"/>
                      </a:cxn>
                      <a:cxn ang="0">
                        <a:pos x="6" y="12"/>
                      </a:cxn>
                      <a:cxn ang="0">
                        <a:pos x="6" y="9"/>
                      </a:cxn>
                      <a:cxn ang="0">
                        <a:pos x="10" y="12"/>
                      </a:cxn>
                      <a:cxn ang="0">
                        <a:pos x="6" y="7"/>
                      </a:cxn>
                      <a:cxn ang="0">
                        <a:pos x="6" y="4"/>
                      </a:cxn>
                      <a:cxn ang="0">
                        <a:pos x="10" y="7"/>
                      </a:cxn>
                      <a:cxn ang="0">
                        <a:pos x="12" y="24"/>
                      </a:cxn>
                      <a:cxn ang="0">
                        <a:pos x="12" y="20"/>
                      </a:cxn>
                      <a:cxn ang="0">
                        <a:pos x="38" y="23"/>
                      </a:cxn>
                      <a:cxn ang="0">
                        <a:pos x="39" y="17"/>
                      </a:cxn>
                      <a:cxn ang="0">
                        <a:pos x="39" y="14"/>
                      </a:cxn>
                      <a:cxn ang="0">
                        <a:pos x="44" y="16"/>
                      </a:cxn>
                      <a:cxn ang="0">
                        <a:pos x="39" y="12"/>
                      </a:cxn>
                      <a:cxn ang="0">
                        <a:pos x="39" y="9"/>
                      </a:cxn>
                      <a:cxn ang="0">
                        <a:pos x="44" y="12"/>
                      </a:cxn>
                      <a:cxn ang="0">
                        <a:pos x="39" y="7"/>
                      </a:cxn>
                      <a:cxn ang="0">
                        <a:pos x="39" y="4"/>
                      </a:cxn>
                      <a:cxn ang="0">
                        <a:pos x="44" y="7"/>
                      </a:cxn>
                    </a:cxnLst>
                    <a:rect l="0" t="0" r="r" b="b"/>
                    <a:pathLst>
                      <a:path w="49" h="28">
                        <a:moveTo>
                          <a:pt x="46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0" y="2"/>
                          <a:pt x="0" y="4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7"/>
                          <a:pt x="2" y="28"/>
                          <a:pt x="3" y="28"/>
                        </a:cubicBezTo>
                        <a:cubicBezTo>
                          <a:pt x="46" y="28"/>
                          <a:pt x="46" y="28"/>
                          <a:pt x="46" y="28"/>
                        </a:cubicBezTo>
                        <a:cubicBezTo>
                          <a:pt x="48" y="28"/>
                          <a:pt x="49" y="27"/>
                          <a:pt x="49" y="25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9" y="2"/>
                          <a:pt x="48" y="0"/>
                          <a:pt x="46" y="0"/>
                        </a:cubicBezTo>
                        <a:close/>
                        <a:moveTo>
                          <a:pt x="32" y="5"/>
                        </a:move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37" y="4"/>
                          <a:pt x="37" y="4"/>
                          <a:pt x="37" y="4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lnTo>
                          <a:pt x="32" y="5"/>
                        </a:lnTo>
                        <a:close/>
                        <a:moveTo>
                          <a:pt x="32" y="10"/>
                        </a:move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7" y="9"/>
                          <a:pt x="37" y="9"/>
                          <a:pt x="37" y="9"/>
                        </a:cubicBezTo>
                        <a:cubicBezTo>
                          <a:pt x="37" y="10"/>
                          <a:pt x="37" y="10"/>
                          <a:pt x="37" y="10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lnTo>
                          <a:pt x="32" y="10"/>
                        </a:lnTo>
                        <a:close/>
                        <a:moveTo>
                          <a:pt x="32" y="15"/>
                        </a:move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7" y="14"/>
                          <a:pt x="37" y="14"/>
                          <a:pt x="37" y="14"/>
                        </a:cubicBezTo>
                        <a:cubicBezTo>
                          <a:pt x="37" y="15"/>
                          <a:pt x="37" y="15"/>
                          <a:pt x="37" y="15"/>
                        </a:cubicBezTo>
                        <a:cubicBezTo>
                          <a:pt x="37" y="16"/>
                          <a:pt x="37" y="16"/>
                          <a:pt x="37" y="16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cubicBezTo>
                          <a:pt x="32" y="17"/>
                          <a:pt x="32" y="17"/>
                          <a:pt x="32" y="17"/>
                        </a:cubicBezTo>
                        <a:cubicBezTo>
                          <a:pt x="32" y="16"/>
                          <a:pt x="32" y="16"/>
                          <a:pt x="32" y="16"/>
                        </a:cubicBezTo>
                        <a:lnTo>
                          <a:pt x="32" y="15"/>
                        </a:lnTo>
                        <a:close/>
                        <a:moveTo>
                          <a:pt x="26" y="5"/>
                        </a:moveTo>
                        <a:cubicBezTo>
                          <a:pt x="26" y="4"/>
                          <a:pt x="26" y="4"/>
                          <a:pt x="26" y="4"/>
                        </a:cubicBezTo>
                        <a:cubicBezTo>
                          <a:pt x="30" y="4"/>
                          <a:pt x="30" y="4"/>
                          <a:pt x="30" y="4"/>
                        </a:cubicBezTo>
                        <a:cubicBezTo>
                          <a:pt x="30" y="5"/>
                          <a:pt x="30" y="5"/>
                          <a:pt x="30" y="5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cubicBezTo>
                          <a:pt x="26" y="7"/>
                          <a:pt x="26" y="7"/>
                          <a:pt x="26" y="7"/>
                        </a:cubicBezTo>
                        <a:lnTo>
                          <a:pt x="26" y="5"/>
                        </a:lnTo>
                        <a:close/>
                        <a:moveTo>
                          <a:pt x="26" y="10"/>
                        </a:move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30" y="9"/>
                          <a:pt x="30" y="9"/>
                          <a:pt x="30" y="9"/>
                        </a:cubicBezTo>
                        <a:cubicBezTo>
                          <a:pt x="30" y="10"/>
                          <a:pt x="30" y="10"/>
                          <a:pt x="30" y="10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lnTo>
                          <a:pt x="26" y="10"/>
                        </a:lnTo>
                        <a:close/>
                        <a:moveTo>
                          <a:pt x="26" y="15"/>
                        </a:move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16"/>
                          <a:pt x="30" y="16"/>
                          <a:pt x="30" y="16"/>
                        </a:cubicBezTo>
                        <a:cubicBezTo>
                          <a:pt x="30" y="17"/>
                          <a:pt x="30" y="17"/>
                          <a:pt x="30" y="17"/>
                        </a:cubicBezTo>
                        <a:cubicBezTo>
                          <a:pt x="26" y="17"/>
                          <a:pt x="26" y="17"/>
                          <a:pt x="26" y="17"/>
                        </a:cubicBezTo>
                        <a:cubicBezTo>
                          <a:pt x="26" y="16"/>
                          <a:pt x="26" y="16"/>
                          <a:pt x="26" y="16"/>
                        </a:cubicBezTo>
                        <a:lnTo>
                          <a:pt x="26" y="15"/>
                        </a:lnTo>
                        <a:close/>
                        <a:moveTo>
                          <a:pt x="19" y="5"/>
                        </a:moveTo>
                        <a:cubicBezTo>
                          <a:pt x="19" y="4"/>
                          <a:pt x="19" y="4"/>
                          <a:pt x="19" y="4"/>
                        </a:cubicBezTo>
                        <a:cubicBezTo>
                          <a:pt x="24" y="4"/>
                          <a:pt x="24" y="4"/>
                          <a:pt x="24" y="4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lnTo>
                          <a:pt x="19" y="5"/>
                        </a:lnTo>
                        <a:close/>
                        <a:moveTo>
                          <a:pt x="19" y="10"/>
                        </a:move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4" y="9"/>
                          <a:pt x="24" y="9"/>
                          <a:pt x="24" y="9"/>
                        </a:cubicBezTo>
                        <a:cubicBezTo>
                          <a:pt x="24" y="10"/>
                          <a:pt x="24" y="10"/>
                          <a:pt x="24" y="10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lnTo>
                          <a:pt x="19" y="10"/>
                        </a:lnTo>
                        <a:close/>
                        <a:moveTo>
                          <a:pt x="19" y="15"/>
                        </a:move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24" y="14"/>
                          <a:pt x="24" y="14"/>
                          <a:pt x="24" y="14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19" y="17"/>
                          <a:pt x="19" y="17"/>
                          <a:pt x="19" y="17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lnTo>
                          <a:pt x="19" y="15"/>
                        </a:lnTo>
                        <a:close/>
                        <a:moveTo>
                          <a:pt x="12" y="5"/>
                        </a:move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lnTo>
                          <a:pt x="12" y="5"/>
                        </a:lnTo>
                        <a:close/>
                        <a:moveTo>
                          <a:pt x="12" y="10"/>
                        </a:move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3" y="12"/>
                          <a:pt x="13" y="12"/>
                          <a:pt x="13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lnTo>
                          <a:pt x="12" y="10"/>
                        </a:lnTo>
                        <a:close/>
                        <a:moveTo>
                          <a:pt x="12" y="15"/>
                        </a:moveTo>
                        <a:cubicBezTo>
                          <a:pt x="13" y="14"/>
                          <a:pt x="13" y="14"/>
                          <a:pt x="13" y="14"/>
                        </a:cubicBezTo>
                        <a:cubicBezTo>
                          <a:pt x="17" y="14"/>
                          <a:pt x="17" y="14"/>
                          <a:pt x="17" y="14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7"/>
                          <a:pt x="17" y="17"/>
                          <a:pt x="17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lnTo>
                          <a:pt x="12" y="15"/>
                        </a:lnTo>
                        <a:close/>
                        <a:moveTo>
                          <a:pt x="10" y="16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6" y="17"/>
                          <a:pt x="6" y="17"/>
                          <a:pt x="6" y="17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5"/>
                          <a:pt x="6" y="15"/>
                          <a:pt x="6" y="15"/>
                        </a:cubicBezTo>
                        <a:cubicBezTo>
                          <a:pt x="6" y="14"/>
                          <a:pt x="6" y="14"/>
                          <a:pt x="6" y="14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5"/>
                          <a:pt x="10" y="15"/>
                          <a:pt x="10" y="15"/>
                        </a:cubicBezTo>
                        <a:lnTo>
                          <a:pt x="10" y="16"/>
                        </a:lnTo>
                        <a:close/>
                        <a:moveTo>
                          <a:pt x="10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lnTo>
                          <a:pt x="10" y="12"/>
                        </a:lnTo>
                        <a:close/>
                        <a:moveTo>
                          <a:pt x="10" y="7"/>
                        </a:move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lnTo>
                          <a:pt x="10" y="7"/>
                        </a:lnTo>
                        <a:close/>
                        <a:moveTo>
                          <a:pt x="38" y="23"/>
                        </a:moveTo>
                        <a:cubicBezTo>
                          <a:pt x="38" y="24"/>
                          <a:pt x="38" y="24"/>
                          <a:pt x="38" y="24"/>
                        </a:cubicBezTo>
                        <a:cubicBezTo>
                          <a:pt x="12" y="24"/>
                          <a:pt x="12" y="24"/>
                          <a:pt x="12" y="24"/>
                        </a:cubicBezTo>
                        <a:cubicBezTo>
                          <a:pt x="11" y="24"/>
                          <a:pt x="11" y="24"/>
                          <a:pt x="11" y="23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11" y="20"/>
                          <a:pt x="11" y="20"/>
                          <a:pt x="12" y="20"/>
                        </a:cubicBezTo>
                        <a:cubicBezTo>
                          <a:pt x="38" y="20"/>
                          <a:pt x="38" y="20"/>
                          <a:pt x="38" y="20"/>
                        </a:cubicBezTo>
                        <a:cubicBezTo>
                          <a:pt x="38" y="20"/>
                          <a:pt x="38" y="20"/>
                          <a:pt x="38" y="21"/>
                        </a:cubicBezTo>
                        <a:lnTo>
                          <a:pt x="38" y="23"/>
                        </a:lnTo>
                        <a:close/>
                        <a:moveTo>
                          <a:pt x="44" y="16"/>
                        </a:moveTo>
                        <a:cubicBezTo>
                          <a:pt x="43" y="17"/>
                          <a:pt x="43" y="17"/>
                          <a:pt x="43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15"/>
                          <a:pt x="39" y="15"/>
                          <a:pt x="39" y="15"/>
                        </a:cubicBezTo>
                        <a:cubicBezTo>
                          <a:pt x="39" y="14"/>
                          <a:pt x="39" y="14"/>
                          <a:pt x="39" y="14"/>
                        </a:cubicBezTo>
                        <a:cubicBezTo>
                          <a:pt x="43" y="14"/>
                          <a:pt x="43" y="14"/>
                          <a:pt x="43" y="14"/>
                        </a:cubicBezTo>
                        <a:cubicBezTo>
                          <a:pt x="44" y="15"/>
                          <a:pt x="44" y="15"/>
                          <a:pt x="44" y="15"/>
                        </a:cubicBezTo>
                        <a:lnTo>
                          <a:pt x="44" y="16"/>
                        </a:lnTo>
                        <a:close/>
                        <a:moveTo>
                          <a:pt x="44" y="12"/>
                        </a:moveTo>
                        <a:cubicBezTo>
                          <a:pt x="43" y="12"/>
                          <a:pt x="43" y="12"/>
                          <a:pt x="43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2"/>
                          <a:pt x="39" y="12"/>
                          <a:pt x="39" y="12"/>
                        </a:cubicBezTo>
                        <a:cubicBezTo>
                          <a:pt x="39" y="10"/>
                          <a:pt x="39" y="10"/>
                          <a:pt x="39" y="10"/>
                        </a:cubicBezTo>
                        <a:cubicBezTo>
                          <a:pt x="39" y="9"/>
                          <a:pt x="39" y="9"/>
                          <a:pt x="39" y="9"/>
                        </a:cubicBezTo>
                        <a:cubicBezTo>
                          <a:pt x="43" y="9"/>
                          <a:pt x="43" y="9"/>
                          <a:pt x="43" y="9"/>
                        </a:cubicBezTo>
                        <a:cubicBezTo>
                          <a:pt x="44" y="10"/>
                          <a:pt x="44" y="10"/>
                          <a:pt x="44" y="10"/>
                        </a:cubicBezTo>
                        <a:lnTo>
                          <a:pt x="44" y="12"/>
                        </a:lnTo>
                        <a:close/>
                        <a:moveTo>
                          <a:pt x="44" y="7"/>
                        </a:moveTo>
                        <a:cubicBezTo>
                          <a:pt x="43" y="7"/>
                          <a:pt x="43" y="7"/>
                          <a:pt x="43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7"/>
                          <a:pt x="39" y="7"/>
                          <a:pt x="39" y="7"/>
                        </a:cubicBezTo>
                        <a:cubicBezTo>
                          <a:pt x="39" y="5"/>
                          <a:pt x="39" y="5"/>
                          <a:pt x="39" y="5"/>
                        </a:cubicBezTo>
                        <a:cubicBezTo>
                          <a:pt x="39" y="4"/>
                          <a:pt x="39" y="4"/>
                          <a:pt x="39" y="4"/>
                        </a:cubicBezTo>
                        <a:cubicBezTo>
                          <a:pt x="43" y="4"/>
                          <a:pt x="43" y="4"/>
                          <a:pt x="43" y="4"/>
                        </a:cubicBezTo>
                        <a:cubicBezTo>
                          <a:pt x="44" y="5"/>
                          <a:pt x="44" y="5"/>
                          <a:pt x="44" y="5"/>
                        </a:cubicBezTo>
                        <a:lnTo>
                          <a:pt x="44" y="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3" name="îṥḷîḋè">
                    <a:extLst>
                      <a:ext uri="{FF2B5EF4-FFF2-40B4-BE49-F238E27FC236}">
                        <a16:creationId xmlns:a16="http://schemas.microsoft.com/office/drawing/2014/main" id="{B5EEE50A-0407-4598-975B-92ADFC3C15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05538" y="1457325"/>
                    <a:ext cx="241300" cy="106363"/>
                  </a:xfrm>
                  <a:custGeom>
                    <a:avLst/>
                    <a:gdLst/>
                    <a:ahLst/>
                    <a:cxnLst>
                      <a:cxn ang="0">
                        <a:pos x="5" y="9"/>
                      </a:cxn>
                      <a:cxn ang="0">
                        <a:pos x="9" y="8"/>
                      </a:cxn>
                      <a:cxn ang="0">
                        <a:pos x="19" y="6"/>
                      </a:cxn>
                      <a:cxn ang="0">
                        <a:pos x="25" y="2"/>
                      </a:cxn>
                      <a:cxn ang="0">
                        <a:pos x="25" y="0"/>
                      </a:cxn>
                      <a:cxn ang="0">
                        <a:pos x="23" y="0"/>
                      </a:cxn>
                      <a:cxn ang="0">
                        <a:pos x="18" y="3"/>
                      </a:cxn>
                      <a:cxn ang="0">
                        <a:pos x="9" y="5"/>
                      </a:cxn>
                      <a:cxn ang="0">
                        <a:pos x="4" y="6"/>
                      </a:cxn>
                      <a:cxn ang="0">
                        <a:pos x="0" y="10"/>
                      </a:cxn>
                      <a:cxn ang="0">
                        <a:pos x="0" y="11"/>
                      </a:cxn>
                      <a:cxn ang="0">
                        <a:pos x="4" y="11"/>
                      </a:cxn>
                      <a:cxn ang="0">
                        <a:pos x="5" y="9"/>
                      </a:cxn>
                    </a:cxnLst>
                    <a:rect l="0" t="0" r="r" b="b"/>
                    <a:pathLst>
                      <a:path w="25" h="11">
                        <a:moveTo>
                          <a:pt x="5" y="9"/>
                        </a:moveTo>
                        <a:cubicBezTo>
                          <a:pt x="6" y="8"/>
                          <a:pt x="8" y="8"/>
                          <a:pt x="9" y="8"/>
                        </a:cubicBezTo>
                        <a:cubicBezTo>
                          <a:pt x="14" y="7"/>
                          <a:pt x="17" y="7"/>
                          <a:pt x="19" y="6"/>
                        </a:cubicBezTo>
                        <a:cubicBezTo>
                          <a:pt x="22" y="5"/>
                          <a:pt x="23" y="4"/>
                          <a:pt x="25" y="2"/>
                        </a:cubicBezTo>
                        <a:cubicBezTo>
                          <a:pt x="25" y="2"/>
                          <a:pt x="25" y="1"/>
                          <a:pt x="25" y="0"/>
                        </a:cubicBezTo>
                        <a:cubicBezTo>
                          <a:pt x="24" y="0"/>
                          <a:pt x="23" y="0"/>
                          <a:pt x="23" y="0"/>
                        </a:cubicBezTo>
                        <a:cubicBezTo>
                          <a:pt x="22" y="2"/>
                          <a:pt x="20" y="2"/>
                          <a:pt x="18" y="3"/>
                        </a:cubicBezTo>
                        <a:cubicBezTo>
                          <a:pt x="16" y="4"/>
                          <a:pt x="13" y="4"/>
                          <a:pt x="9" y="5"/>
                        </a:cubicBezTo>
                        <a:cubicBezTo>
                          <a:pt x="7" y="5"/>
                          <a:pt x="5" y="6"/>
                          <a:pt x="4" y="6"/>
                        </a:cubicBezTo>
                        <a:cubicBezTo>
                          <a:pt x="2" y="7"/>
                          <a:pt x="1" y="9"/>
                          <a:pt x="0" y="10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0"/>
                          <a:pt x="5" y="9"/>
                          <a:pt x="5" y="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39" name="îṧļïḓè">
                  <a:extLst>
                    <a:ext uri="{FF2B5EF4-FFF2-40B4-BE49-F238E27FC236}">
                      <a16:creationId xmlns:a16="http://schemas.microsoft.com/office/drawing/2014/main" id="{426371A3-2CA9-406D-89CD-E8337F7661EC}"/>
                    </a:ext>
                  </a:extLst>
                </p:cNvPr>
                <p:cNvGrpSpPr/>
                <p:nvPr/>
              </p:nvGrpSpPr>
              <p:grpSpPr>
                <a:xfrm flipH="1">
                  <a:off x="7068413" y="2013377"/>
                  <a:ext cx="924777" cy="308243"/>
                  <a:chOff x="1456650" y="1252647"/>
                  <a:chExt cx="829351" cy="785698"/>
                </a:xfrm>
              </p:grpSpPr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7DB632D1-07EA-4400-9CF2-2C0FFC7CA159}"/>
                      </a:ext>
                    </a:extLst>
                  </p:cNvPr>
                  <p:cNvCxnSpPr/>
                  <p:nvPr/>
                </p:nvCxnSpPr>
                <p:spPr>
                  <a:xfrm>
                    <a:off x="1456650" y="1258457"/>
                    <a:ext cx="609600" cy="1588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AD7308EA-FE78-4023-82CB-4DD094D1A383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780440" y="1532783"/>
                    <a:ext cx="785698" cy="225425"/>
                  </a:xfrm>
                  <a:prstGeom prst="line">
                    <a:avLst/>
                  </a:prstGeom>
                  <a:ln w="12700">
                    <a:solidFill>
                      <a:schemeClr val="accent1"/>
                    </a:solidFill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îşľíḋê">
                <a:extLst>
                  <a:ext uri="{FF2B5EF4-FFF2-40B4-BE49-F238E27FC236}">
                    <a16:creationId xmlns:a16="http://schemas.microsoft.com/office/drawing/2014/main" id="{A478D2FC-1A31-4287-AA1C-A7FDCE89FF5F}"/>
                  </a:ext>
                </a:extLst>
              </p:cNvPr>
              <p:cNvGrpSpPr/>
              <p:nvPr/>
            </p:nvGrpSpPr>
            <p:grpSpPr>
              <a:xfrm>
                <a:off x="3492301" y="2454774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70577520-B163-47D7-8CE9-74867B10847E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47E3E902-ADB9-4816-A163-A838F8CF6CA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íşḻïḍé">
                <a:extLst>
                  <a:ext uri="{FF2B5EF4-FFF2-40B4-BE49-F238E27FC236}">
                    <a16:creationId xmlns:a16="http://schemas.microsoft.com/office/drawing/2014/main" id="{50DF44C7-1E0A-4617-BF07-C0EF6BCA6489}"/>
                  </a:ext>
                </a:extLst>
              </p:cNvPr>
              <p:cNvGrpSpPr/>
              <p:nvPr/>
            </p:nvGrpSpPr>
            <p:grpSpPr>
              <a:xfrm flipH="1" flipV="1">
                <a:off x="7779632" y="4029427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DB712CBF-19CD-4360-AF99-B4E7F75F9980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EA89F1B-F006-4313-8D39-30D2F2E89DE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iṡľîdè">
                <a:extLst>
                  <a:ext uri="{FF2B5EF4-FFF2-40B4-BE49-F238E27FC236}">
                    <a16:creationId xmlns:a16="http://schemas.microsoft.com/office/drawing/2014/main" id="{646E3438-3248-4C70-BABE-2A08EDC1FB3B}"/>
                  </a:ext>
                </a:extLst>
              </p:cNvPr>
              <p:cNvGrpSpPr/>
              <p:nvPr/>
            </p:nvGrpSpPr>
            <p:grpSpPr>
              <a:xfrm flipV="1">
                <a:off x="3470863" y="4782021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C791E751-A4DA-40CE-9A08-11232704CA5B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721976F0-EA04-423C-8332-05206E118BC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íṣḻíḑê">
                <a:extLst>
                  <a:ext uri="{FF2B5EF4-FFF2-40B4-BE49-F238E27FC236}">
                    <a16:creationId xmlns:a16="http://schemas.microsoft.com/office/drawing/2014/main" id="{48FEF8F0-E533-4B47-8D53-DFCF4876D7B5}"/>
                  </a:ext>
                </a:extLst>
              </p:cNvPr>
              <p:cNvSpPr/>
              <p:nvPr/>
            </p:nvSpPr>
            <p:spPr bwMode="auto">
              <a:xfrm>
                <a:off x="4300318" y="2114946"/>
                <a:ext cx="3316541" cy="332664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1îḋe">
                <a:extLst>
                  <a:ext uri="{FF2B5EF4-FFF2-40B4-BE49-F238E27FC236}">
                    <a16:creationId xmlns:a16="http://schemas.microsoft.com/office/drawing/2014/main" id="{E41F4743-A279-4086-8CE1-8D5A415417DF}"/>
                  </a:ext>
                </a:extLst>
              </p:cNvPr>
              <p:cNvSpPr/>
              <p:nvPr/>
            </p:nvSpPr>
            <p:spPr bwMode="auto">
              <a:xfrm>
                <a:off x="4300318" y="3220459"/>
                <a:ext cx="3316541" cy="1434945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64" y="2"/>
                  </a:cxn>
                  <a:cxn ang="0">
                    <a:pos x="135" y="45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0" y="46"/>
                  </a:cxn>
                  <a:cxn ang="0">
                    <a:pos x="4" y="81"/>
                  </a:cxn>
                  <a:cxn ang="0">
                    <a:pos x="135" y="117"/>
                  </a:cxn>
                  <a:cxn ang="0">
                    <a:pos x="267" y="81"/>
                  </a:cxn>
                  <a:cxn ang="0">
                    <a:pos x="271" y="46"/>
                  </a:cxn>
                  <a:cxn ang="0">
                    <a:pos x="264" y="0"/>
                  </a:cxn>
                </a:cxnLst>
                <a:rect l="0" t="0" r="r" b="b"/>
                <a:pathLst>
                  <a:path w="271" h="117">
                    <a:moveTo>
                      <a:pt x="264" y="0"/>
                    </a:moveTo>
                    <a:cubicBezTo>
                      <a:pt x="264" y="1"/>
                      <a:pt x="264" y="1"/>
                      <a:pt x="264" y="2"/>
                    </a:cubicBezTo>
                    <a:cubicBezTo>
                      <a:pt x="264" y="26"/>
                      <a:pt x="206" y="45"/>
                      <a:pt x="135" y="45"/>
                    </a:cubicBezTo>
                    <a:cubicBezTo>
                      <a:pt x="65" y="45"/>
                      <a:pt x="7" y="26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2" y="15"/>
                      <a:pt x="0" y="30"/>
                      <a:pt x="0" y="46"/>
                    </a:cubicBezTo>
                    <a:cubicBezTo>
                      <a:pt x="0" y="58"/>
                      <a:pt x="1" y="70"/>
                      <a:pt x="4" y="81"/>
                    </a:cubicBezTo>
                    <a:cubicBezTo>
                      <a:pt x="21" y="102"/>
                      <a:pt x="73" y="117"/>
                      <a:pt x="135" y="117"/>
                    </a:cubicBezTo>
                    <a:cubicBezTo>
                      <a:pt x="197" y="117"/>
                      <a:pt x="250" y="102"/>
                      <a:pt x="267" y="81"/>
                    </a:cubicBezTo>
                    <a:cubicBezTo>
                      <a:pt x="270" y="70"/>
                      <a:pt x="271" y="58"/>
                      <a:pt x="271" y="46"/>
                    </a:cubicBezTo>
                    <a:cubicBezTo>
                      <a:pt x="271" y="30"/>
                      <a:pt x="269" y="14"/>
                      <a:pt x="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şlîḓè">
                <a:extLst>
                  <a:ext uri="{FF2B5EF4-FFF2-40B4-BE49-F238E27FC236}">
                    <a16:creationId xmlns:a16="http://schemas.microsoft.com/office/drawing/2014/main" id="{558B58B6-D4EF-4813-8FC9-0BE7A6A8A2BA}"/>
                  </a:ext>
                </a:extLst>
              </p:cNvPr>
              <p:cNvSpPr/>
              <p:nvPr/>
            </p:nvSpPr>
            <p:spPr bwMode="auto">
              <a:xfrm>
                <a:off x="4350845" y="4214815"/>
                <a:ext cx="3217509" cy="1190398"/>
              </a:xfrm>
              <a:custGeom>
                <a:avLst/>
                <a:gdLst/>
                <a:ahLst/>
                <a:cxnLst>
                  <a:cxn ang="0">
                    <a:pos x="131" y="36"/>
                  </a:cxn>
                  <a:cxn ang="0">
                    <a:pos x="0" y="0"/>
                  </a:cxn>
                  <a:cxn ang="0">
                    <a:pos x="79" y="90"/>
                  </a:cxn>
                  <a:cxn ang="0">
                    <a:pos x="131" y="97"/>
                  </a:cxn>
                  <a:cxn ang="0">
                    <a:pos x="184" y="90"/>
                  </a:cxn>
                  <a:cxn ang="0">
                    <a:pos x="263" y="0"/>
                  </a:cxn>
                  <a:cxn ang="0">
                    <a:pos x="131" y="36"/>
                  </a:cxn>
                </a:cxnLst>
                <a:rect l="0" t="0" r="r" b="b"/>
                <a:pathLst>
                  <a:path w="263" h="97">
                    <a:moveTo>
                      <a:pt x="131" y="36"/>
                    </a:moveTo>
                    <a:cubicBezTo>
                      <a:pt x="69" y="36"/>
                      <a:pt x="17" y="21"/>
                      <a:pt x="0" y="0"/>
                    </a:cubicBezTo>
                    <a:cubicBezTo>
                      <a:pt x="11" y="41"/>
                      <a:pt x="41" y="74"/>
                      <a:pt x="79" y="90"/>
                    </a:cubicBezTo>
                    <a:cubicBezTo>
                      <a:pt x="94" y="94"/>
                      <a:pt x="112" y="97"/>
                      <a:pt x="131" y="97"/>
                    </a:cubicBezTo>
                    <a:cubicBezTo>
                      <a:pt x="151" y="97"/>
                      <a:pt x="169" y="94"/>
                      <a:pt x="184" y="90"/>
                    </a:cubicBezTo>
                    <a:cubicBezTo>
                      <a:pt x="222" y="74"/>
                      <a:pt x="252" y="41"/>
                      <a:pt x="263" y="0"/>
                    </a:cubicBezTo>
                    <a:cubicBezTo>
                      <a:pt x="246" y="21"/>
                      <a:pt x="193" y="36"/>
                      <a:pt x="131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líḑè">
                <a:extLst>
                  <a:ext uri="{FF2B5EF4-FFF2-40B4-BE49-F238E27FC236}">
                    <a16:creationId xmlns:a16="http://schemas.microsoft.com/office/drawing/2014/main" id="{9677D7D1-2048-4B85-86CD-62429CC3CBF1}"/>
                  </a:ext>
                </a:extLst>
              </p:cNvPr>
              <p:cNvSpPr/>
              <p:nvPr/>
            </p:nvSpPr>
            <p:spPr bwMode="auto">
              <a:xfrm>
                <a:off x="4387224" y="2593934"/>
                <a:ext cx="3144751" cy="1178272"/>
              </a:xfrm>
              <a:custGeom>
                <a:avLst/>
                <a:gdLst/>
                <a:ahLst/>
                <a:cxnLst>
                  <a:cxn ang="0">
                    <a:pos x="257" y="51"/>
                  </a:cxn>
                  <a:cxn ang="0">
                    <a:pos x="226" y="2"/>
                  </a:cxn>
                  <a:cxn ang="0">
                    <a:pos x="226" y="3"/>
                  </a:cxn>
                  <a:cxn ang="0">
                    <a:pos x="128" y="27"/>
                  </a:cxn>
                  <a:cxn ang="0">
                    <a:pos x="31" y="3"/>
                  </a:cxn>
                  <a:cxn ang="0">
                    <a:pos x="31" y="2"/>
                  </a:cxn>
                  <a:cxn ang="0">
                    <a:pos x="32" y="0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128" y="96"/>
                  </a:cxn>
                  <a:cxn ang="0">
                    <a:pos x="257" y="53"/>
                  </a:cxn>
                  <a:cxn ang="0">
                    <a:pos x="257" y="51"/>
                  </a:cxn>
                </a:cxnLst>
                <a:rect l="0" t="0" r="r" b="b"/>
                <a:pathLst>
                  <a:path w="257" h="96">
                    <a:moveTo>
                      <a:pt x="257" y="51"/>
                    </a:moveTo>
                    <a:cubicBezTo>
                      <a:pt x="250" y="33"/>
                      <a:pt x="239" y="16"/>
                      <a:pt x="226" y="2"/>
                    </a:cubicBezTo>
                    <a:cubicBezTo>
                      <a:pt x="226" y="3"/>
                      <a:pt x="226" y="3"/>
                      <a:pt x="226" y="3"/>
                    </a:cubicBezTo>
                    <a:cubicBezTo>
                      <a:pt x="226" y="16"/>
                      <a:pt x="182" y="27"/>
                      <a:pt x="128" y="27"/>
                    </a:cubicBezTo>
                    <a:cubicBezTo>
                      <a:pt x="75" y="27"/>
                      <a:pt x="31" y="16"/>
                      <a:pt x="31" y="3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2" y="1"/>
                      <a:pt x="32" y="0"/>
                    </a:cubicBezTo>
                    <a:cubicBezTo>
                      <a:pt x="18" y="15"/>
                      <a:pt x="7" y="3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0" y="77"/>
                      <a:pt x="58" y="96"/>
                      <a:pt x="128" y="96"/>
                    </a:cubicBezTo>
                    <a:cubicBezTo>
                      <a:pt x="199" y="96"/>
                      <a:pt x="257" y="77"/>
                      <a:pt x="257" y="53"/>
                    </a:cubicBezTo>
                    <a:cubicBezTo>
                      <a:pt x="257" y="52"/>
                      <a:pt x="257" y="52"/>
                      <a:pt x="257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ṧḻiḑé">
                <a:extLst>
                  <a:ext uri="{FF2B5EF4-FFF2-40B4-BE49-F238E27FC236}">
                    <a16:creationId xmlns:a16="http://schemas.microsoft.com/office/drawing/2014/main" id="{54A08DCA-8723-46C1-9B19-EF23D60A8191}"/>
                  </a:ext>
                </a:extLst>
              </p:cNvPr>
              <p:cNvSpPr/>
              <p:nvPr/>
            </p:nvSpPr>
            <p:spPr bwMode="auto">
              <a:xfrm>
                <a:off x="4765159" y="2151325"/>
                <a:ext cx="2386859" cy="774062"/>
              </a:xfrm>
              <a:custGeom>
                <a:avLst/>
                <a:gdLst/>
                <a:ahLst/>
                <a:cxnLst>
                  <a:cxn ang="0">
                    <a:pos x="195" y="38"/>
                  </a:cxn>
                  <a:cxn ang="0">
                    <a:pos x="128" y="0"/>
                  </a:cxn>
                  <a:cxn ang="0">
                    <a:pos x="128" y="0"/>
                  </a:cxn>
                  <a:cxn ang="0">
                    <a:pos x="97" y="4"/>
                  </a:cxn>
                  <a:cxn ang="0">
                    <a:pos x="67" y="0"/>
                  </a:cxn>
                  <a:cxn ang="0">
                    <a:pos x="67" y="0"/>
                  </a:cxn>
                  <a:cxn ang="0">
                    <a:pos x="0" y="38"/>
                  </a:cxn>
                  <a:cxn ang="0">
                    <a:pos x="0" y="39"/>
                  </a:cxn>
                  <a:cxn ang="0">
                    <a:pos x="97" y="63"/>
                  </a:cxn>
                  <a:cxn ang="0">
                    <a:pos x="195" y="39"/>
                  </a:cxn>
                  <a:cxn ang="0">
                    <a:pos x="195" y="38"/>
                  </a:cxn>
                </a:cxnLst>
                <a:rect l="0" t="0" r="r" b="b"/>
                <a:pathLst>
                  <a:path w="195" h="63">
                    <a:moveTo>
                      <a:pt x="195" y="38"/>
                    </a:moveTo>
                    <a:cubicBezTo>
                      <a:pt x="177" y="19"/>
                      <a:pt x="154" y="6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"/>
                      <a:pt x="114" y="4"/>
                      <a:pt x="97" y="4"/>
                    </a:cubicBezTo>
                    <a:cubicBezTo>
                      <a:pt x="80" y="4"/>
                      <a:pt x="67" y="2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1" y="6"/>
                      <a:pt x="18" y="19"/>
                      <a:pt x="0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52"/>
                      <a:pt x="44" y="63"/>
                      <a:pt x="97" y="63"/>
                    </a:cubicBezTo>
                    <a:cubicBezTo>
                      <a:pt x="151" y="63"/>
                      <a:pt x="195" y="52"/>
                      <a:pt x="195" y="39"/>
                    </a:cubicBezTo>
                    <a:lnTo>
                      <a:pt x="19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ṩ1îḍè">
                <a:extLst>
                  <a:ext uri="{FF2B5EF4-FFF2-40B4-BE49-F238E27FC236}">
                    <a16:creationId xmlns:a16="http://schemas.microsoft.com/office/drawing/2014/main" id="{5D8431EB-79BA-400E-AC9A-BFD4BF737E50}"/>
                  </a:ext>
                </a:extLst>
              </p:cNvPr>
              <p:cNvSpPr txBox="1"/>
              <p:nvPr/>
            </p:nvSpPr>
            <p:spPr>
              <a:xfrm>
                <a:off x="5462301" y="2224631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29" name="ïṧļiḋe">
                <a:extLst>
                  <a:ext uri="{FF2B5EF4-FFF2-40B4-BE49-F238E27FC236}">
                    <a16:creationId xmlns:a16="http://schemas.microsoft.com/office/drawing/2014/main" id="{084698CC-A57A-4866-AAE1-6F5F6E7D1B9E}"/>
                  </a:ext>
                </a:extLst>
              </p:cNvPr>
              <p:cNvSpPr txBox="1"/>
              <p:nvPr/>
            </p:nvSpPr>
            <p:spPr>
              <a:xfrm>
                <a:off x="5462301" y="3000713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30" name="íSḻîḍe">
                <a:extLst>
                  <a:ext uri="{FF2B5EF4-FFF2-40B4-BE49-F238E27FC236}">
                    <a16:creationId xmlns:a16="http://schemas.microsoft.com/office/drawing/2014/main" id="{DD85D934-A9AB-43C3-8D6C-DECB8A81BFA4}"/>
                  </a:ext>
                </a:extLst>
              </p:cNvPr>
              <p:cNvSpPr txBox="1"/>
              <p:nvPr/>
            </p:nvSpPr>
            <p:spPr>
              <a:xfrm>
                <a:off x="5450057" y="3873806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</a:p>
            </p:txBody>
          </p:sp>
          <p:sp>
            <p:nvSpPr>
              <p:cNvPr id="31" name="ïšḻíḍe">
                <a:extLst>
                  <a:ext uri="{FF2B5EF4-FFF2-40B4-BE49-F238E27FC236}">
                    <a16:creationId xmlns:a16="http://schemas.microsoft.com/office/drawing/2014/main" id="{7779DA56-A0F3-4CCE-AEA5-836F5B98E1B7}"/>
                  </a:ext>
                </a:extLst>
              </p:cNvPr>
              <p:cNvSpPr txBox="1"/>
              <p:nvPr/>
            </p:nvSpPr>
            <p:spPr>
              <a:xfrm>
                <a:off x="5450057" y="4697884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  <p:sp>
          <p:nvSpPr>
            <p:cNvPr id="7" name="íşḻíḓê">
              <a:extLst>
                <a:ext uri="{FF2B5EF4-FFF2-40B4-BE49-F238E27FC236}">
                  <a16:creationId xmlns:a16="http://schemas.microsoft.com/office/drawing/2014/main" id="{6E7055E6-52E6-4DA2-A5B4-B203C6B085EE}"/>
                </a:ext>
              </a:extLst>
            </p:cNvPr>
            <p:cNvSpPr txBox="1"/>
            <p:nvPr/>
          </p:nvSpPr>
          <p:spPr bwMode="auto">
            <a:xfrm>
              <a:off x="8056710" y="1764000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600" b="1" dirty="0">
                  <a:effectLst/>
                </a:rPr>
                <a:t>韩佳俊</a:t>
              </a:r>
            </a:p>
          </p:txBody>
        </p:sp>
        <p:sp>
          <p:nvSpPr>
            <p:cNvPr id="8" name="iŝḻîdê">
              <a:extLst>
                <a:ext uri="{FF2B5EF4-FFF2-40B4-BE49-F238E27FC236}">
                  <a16:creationId xmlns:a16="http://schemas.microsoft.com/office/drawing/2014/main" id="{A8C469E9-5AD2-48B2-9988-63B9B7AD460A}"/>
                </a:ext>
              </a:extLst>
            </p:cNvPr>
            <p:cNvSpPr txBox="1"/>
            <p:nvPr/>
          </p:nvSpPr>
          <p:spPr bwMode="auto">
            <a:xfrm>
              <a:off x="8056711" y="2160353"/>
              <a:ext cx="2646065" cy="111997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marL="171450" indent="-171450" algn="just">
                <a:lnSpc>
                  <a:spcPct val="17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前端框架搭建</a:t>
              </a:r>
              <a:endParaRPr lang="en-US" altLang="zh-CN" sz="1200" dirty="0"/>
            </a:p>
            <a:p>
              <a:pPr marL="171450" indent="-171450" algn="just">
                <a:lnSpc>
                  <a:spcPct val="17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前端组件</a:t>
              </a:r>
              <a:endParaRPr lang="en-US" altLang="zh-CN" sz="1200" dirty="0"/>
            </a:p>
          </p:txBody>
        </p:sp>
        <p:sp>
          <p:nvSpPr>
            <p:cNvPr id="9" name="ïšļïďê">
              <a:extLst>
                <a:ext uri="{FF2B5EF4-FFF2-40B4-BE49-F238E27FC236}">
                  <a16:creationId xmlns:a16="http://schemas.microsoft.com/office/drawing/2014/main" id="{13B6F985-A967-471C-AA82-244BE3F2C495}"/>
                </a:ext>
              </a:extLst>
            </p:cNvPr>
            <p:cNvSpPr txBox="1"/>
            <p:nvPr/>
          </p:nvSpPr>
          <p:spPr bwMode="auto">
            <a:xfrm>
              <a:off x="669925" y="2240033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600" b="1" dirty="0">
                  <a:effectLst/>
                </a:rPr>
                <a:t>程爽</a:t>
              </a:r>
            </a:p>
          </p:txBody>
        </p:sp>
        <p:sp>
          <p:nvSpPr>
            <p:cNvPr id="10" name="ïSḻidé">
              <a:extLst>
                <a:ext uri="{FF2B5EF4-FFF2-40B4-BE49-F238E27FC236}">
                  <a16:creationId xmlns:a16="http://schemas.microsoft.com/office/drawing/2014/main" id="{1B7C4EBA-2D26-4BD7-BF01-1510BB48ED25}"/>
                </a:ext>
              </a:extLst>
            </p:cNvPr>
            <p:cNvSpPr txBox="1"/>
            <p:nvPr/>
          </p:nvSpPr>
          <p:spPr bwMode="auto">
            <a:xfrm>
              <a:off x="2089022" y="2538356"/>
              <a:ext cx="1465721" cy="765033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后端框架搭建</a:t>
              </a:r>
              <a:endParaRPr lang="en-US" altLang="zh-CN" sz="12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后端</a:t>
              </a:r>
              <a:r>
                <a:rPr lang="en-US" altLang="zh-CN" sz="1200" dirty="0"/>
                <a:t>API</a:t>
              </a:r>
              <a:r>
                <a:rPr lang="zh-CN" altLang="en-US" sz="1200" dirty="0"/>
                <a:t>实现</a:t>
              </a:r>
              <a:r>
                <a:rPr lang="en-US" altLang="zh-CN" sz="1200" dirty="0"/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部署</a:t>
              </a:r>
              <a:endParaRPr lang="en-US" altLang="zh-CN" sz="1200" dirty="0"/>
            </a:p>
          </p:txBody>
        </p:sp>
        <p:sp>
          <p:nvSpPr>
            <p:cNvPr id="11" name="íSľïḍé">
              <a:extLst>
                <a:ext uri="{FF2B5EF4-FFF2-40B4-BE49-F238E27FC236}">
                  <a16:creationId xmlns:a16="http://schemas.microsoft.com/office/drawing/2014/main" id="{077B5E0E-0077-4130-AE05-0F40BF615803}"/>
                </a:ext>
              </a:extLst>
            </p:cNvPr>
            <p:cNvSpPr txBox="1"/>
            <p:nvPr/>
          </p:nvSpPr>
          <p:spPr bwMode="auto">
            <a:xfrm>
              <a:off x="8704410" y="4065336"/>
              <a:ext cx="280080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600" b="1" dirty="0"/>
                <a:t>董一凡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2" name="îs1iḍè">
              <a:extLst>
                <a:ext uri="{FF2B5EF4-FFF2-40B4-BE49-F238E27FC236}">
                  <a16:creationId xmlns:a16="http://schemas.microsoft.com/office/drawing/2014/main" id="{BA87DB08-BF0F-41BB-94D1-488994E328FE}"/>
                </a:ext>
              </a:extLst>
            </p:cNvPr>
            <p:cNvSpPr txBox="1"/>
            <p:nvPr/>
          </p:nvSpPr>
          <p:spPr bwMode="auto">
            <a:xfrm>
              <a:off x="8667565" y="4604823"/>
              <a:ext cx="2800800" cy="1009837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marL="171450" indent="-171450" algn="just">
                <a:lnSpc>
                  <a:spcPct val="17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后端</a:t>
              </a:r>
              <a:r>
                <a:rPr lang="en-US" altLang="zh-CN" sz="1200" dirty="0"/>
                <a:t>API</a:t>
              </a:r>
              <a:r>
                <a:rPr lang="zh-CN" altLang="en-US" sz="1200" dirty="0"/>
                <a:t>实现</a:t>
              </a:r>
              <a:endParaRPr lang="en-US" altLang="zh-CN" sz="1200" dirty="0"/>
            </a:p>
            <a:p>
              <a:pPr marL="171450" indent="-171450" algn="just">
                <a:lnSpc>
                  <a:spcPct val="170000"/>
                </a:lnSpc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API</a:t>
              </a:r>
              <a:r>
                <a:rPr lang="zh-CN" altLang="en-US" sz="1200" dirty="0"/>
                <a:t>文档</a:t>
              </a:r>
            </a:p>
          </p:txBody>
        </p:sp>
        <p:sp>
          <p:nvSpPr>
            <p:cNvPr id="13" name="íṡḻîdé">
              <a:extLst>
                <a:ext uri="{FF2B5EF4-FFF2-40B4-BE49-F238E27FC236}">
                  <a16:creationId xmlns:a16="http://schemas.microsoft.com/office/drawing/2014/main" id="{9BF23C03-6612-4FB1-BE7E-F6F2706A39B6}"/>
                </a:ext>
              </a:extLst>
            </p:cNvPr>
            <p:cNvSpPr txBox="1"/>
            <p:nvPr/>
          </p:nvSpPr>
          <p:spPr bwMode="auto">
            <a:xfrm>
              <a:off x="669925" y="4850249"/>
              <a:ext cx="2800940" cy="39635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1600" b="1" dirty="0"/>
                <a:t>王洋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4" name="iṧḻiḑè">
              <a:extLst>
                <a:ext uri="{FF2B5EF4-FFF2-40B4-BE49-F238E27FC236}">
                  <a16:creationId xmlns:a16="http://schemas.microsoft.com/office/drawing/2014/main" id="{20AAD6A2-B400-4734-9D09-45534B6FB0B9}"/>
                </a:ext>
              </a:extLst>
            </p:cNvPr>
            <p:cNvSpPr txBox="1"/>
            <p:nvPr/>
          </p:nvSpPr>
          <p:spPr bwMode="auto">
            <a:xfrm>
              <a:off x="2235199" y="5246602"/>
              <a:ext cx="1902346" cy="1211434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kern="0" dirty="0">
                  <a:solidFill>
                    <a:srgbClr val="000000"/>
                  </a:solidFill>
                  <a:latin typeface="Arial"/>
                  <a:ea typeface="微软雅黑"/>
                </a:rPr>
                <a:t>前端组件</a:t>
              </a:r>
              <a:endParaRPr lang="en-US" altLang="zh-CN" sz="1200" kern="0" dirty="0">
                <a:solidFill>
                  <a:srgbClr val="000000"/>
                </a:solidFill>
                <a:latin typeface="Arial"/>
                <a:ea typeface="微软雅黑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rPr>
                <a:t>测试前端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072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7CF46-A78C-4647-9853-45332C38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管理方案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6C76A4-21DE-4511-A87A-6871B428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638876-1039-4B16-BF4A-AA90A323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1" y="1573450"/>
            <a:ext cx="6935886" cy="44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1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小组：软饭硬吃</a:t>
            </a:r>
            <a:endParaRPr lang="en-US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EF34F5B-969C-447D-9F7E-3D09428F12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日期</a:t>
            </a:r>
            <a:r>
              <a:rPr lang="en-US" altLang="zh-CN"/>
              <a:t>: 12.21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12" y="-257174"/>
            <a:ext cx="10850563" cy="1028699"/>
          </a:xfrm>
        </p:spPr>
        <p:txBody>
          <a:bodyPr/>
          <a:lstStyle/>
          <a:p>
            <a:r>
              <a:rPr lang="zh-CN" altLang="en-US" dirty="0"/>
              <a:t>项目整体框架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0120669-6512-4212-ABF4-EC5457CA7230}"/>
              </a:ext>
            </a:extLst>
          </p:cNvPr>
          <p:cNvSpPr txBox="1"/>
          <p:nvPr/>
        </p:nvSpPr>
        <p:spPr>
          <a:xfrm>
            <a:off x="6584012" y="1075911"/>
            <a:ext cx="511175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|-- config/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   |-- __init__.py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   |-- settings.py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   |-- debug_settings.py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|-- </a:t>
            </a:r>
            <a:r>
              <a:rPr lang="en-US" altLang="zh-CN" sz="1600" b="0" dirty="0" err="1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   |-- auth/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   |   |-__init__.py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   |   |-model.py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   |   |-url.py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   |   |-view.py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   |-- order/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|-- utils/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   |-__init__.py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   |-error_code.py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   |-ext.py</a:t>
            </a:r>
          </a:p>
          <a:p>
            <a:r>
              <a:rPr lang="en-US" altLang="zh-CN" sz="1600" dirty="0">
                <a:solidFill>
                  <a:srgbClr val="353535"/>
                </a:solidFill>
                <a:latin typeface="Consolas" panose="020B0609020204030204" pitchFamily="49" charset="0"/>
              </a:rPr>
              <a:t>|   |-…</a:t>
            </a:r>
            <a:endParaRPr lang="en-US" altLang="zh-CN" sz="1600" b="0" dirty="0">
              <a:solidFill>
                <a:srgbClr val="35353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|-- tests/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|-- </a:t>
            </a:r>
            <a:r>
              <a:rPr lang="en-US" altLang="zh-CN" sz="1600" dirty="0" err="1">
                <a:solidFill>
                  <a:srgbClr val="353535"/>
                </a:solidFill>
                <a:latin typeface="Consolas" panose="020B0609020204030204" pitchFamily="49" charset="0"/>
              </a:rPr>
              <a:t>vue</a:t>
            </a:r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|-- requirements.txt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|-- manage.py</a:t>
            </a:r>
          </a:p>
          <a:p>
            <a:r>
              <a:rPr lang="en-US" altLang="zh-CN" sz="1600" b="0" dirty="0">
                <a:solidFill>
                  <a:srgbClr val="353535"/>
                </a:solidFill>
                <a:effectLst/>
                <a:latin typeface="Consolas" panose="020B0609020204030204" pitchFamily="49" charset="0"/>
              </a:rPr>
              <a:t>|-- logs/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CD66C4-500D-4524-B4AA-F03DC85BEFB1}"/>
              </a:ext>
            </a:extLst>
          </p:cNvPr>
          <p:cNvSpPr txBox="1"/>
          <p:nvPr/>
        </p:nvSpPr>
        <p:spPr>
          <a:xfrm>
            <a:off x="895350" y="1618836"/>
            <a:ext cx="4953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后端：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数据库：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redis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异步调度：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celery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42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实现功能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00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900EE-4F08-4561-B0E5-C2F68BBF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508A44-6C10-479B-B980-77FC9B74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025" name="Picture 1" descr="page9image3228064">
            <a:extLst>
              <a:ext uri="{FF2B5EF4-FFF2-40B4-BE49-F238E27FC236}">
                <a16:creationId xmlns:a16="http://schemas.microsoft.com/office/drawing/2014/main" id="{FC1DE82E-0C1C-E045-9D3D-0C8DAF3DD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372" y="1028700"/>
            <a:ext cx="5635256" cy="515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0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Arial"/>
                <a:ea typeface="微软雅黑"/>
              </a:rPr>
              <a:t>DEMO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展示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12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游客模式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0E8432-F236-4491-A19A-576DA5B19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4" y="1212736"/>
            <a:ext cx="11887811" cy="44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7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5FB6B-7082-47EA-B1B7-221D5999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DDDFB4-808A-4E54-9A2A-57C192F4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1F0A14-9812-421A-B9D8-1BE1848F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3" y="1215762"/>
            <a:ext cx="11748104" cy="52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99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3f0d05-6222-4a6e-b973-3bbde5f83761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845</TotalTime>
  <Words>276</Words>
  <Application>Microsoft Macintosh PowerPoint</Application>
  <PresentationFormat>宽屏</PresentationFormat>
  <Paragraphs>103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黑体</vt:lpstr>
      <vt:lpstr>Arial</vt:lpstr>
      <vt:lpstr>Calibri</vt:lpstr>
      <vt:lpstr>Consolas</vt:lpstr>
      <vt:lpstr>Impact</vt:lpstr>
      <vt:lpstr>Times New Roman</vt:lpstr>
      <vt:lpstr>主题5</vt:lpstr>
      <vt:lpstr>付费问答系统课程汇报</vt:lpstr>
      <vt:lpstr>PowerPoint 演示文稿</vt:lpstr>
      <vt:lpstr>项目架构</vt:lpstr>
      <vt:lpstr>项目整体框架</vt:lpstr>
      <vt:lpstr>实现功能</vt:lpstr>
      <vt:lpstr>完成功能</vt:lpstr>
      <vt:lpstr>DEMO展示</vt:lpstr>
      <vt:lpstr>游客模式</vt:lpstr>
      <vt:lpstr>个人信息</vt:lpstr>
      <vt:lpstr>收入统计</vt:lpstr>
      <vt:lpstr>提问</vt:lpstr>
      <vt:lpstr>审核系统</vt:lpstr>
      <vt:lpstr>审核系统</vt:lpstr>
      <vt:lpstr>接单倒计时</vt:lpstr>
      <vt:lpstr>首次回答倒计时</vt:lpstr>
      <vt:lpstr>进入聊天</vt:lpstr>
      <vt:lpstr>首次回答后无倒计时</vt:lpstr>
      <vt:lpstr>回答者结束订单</vt:lpstr>
      <vt:lpstr>回答者余额</vt:lpstr>
      <vt:lpstr>余额变化</vt:lpstr>
      <vt:lpstr>任务管理</vt:lpstr>
      <vt:lpstr>个人分工</vt:lpstr>
      <vt:lpstr>Issue管理方案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程 爽</cp:lastModifiedBy>
  <cp:revision>67</cp:revision>
  <cp:lastPrinted>2018-02-05T16:00:00Z</cp:lastPrinted>
  <dcterms:created xsi:type="dcterms:W3CDTF">2018-02-05T16:00:00Z</dcterms:created>
  <dcterms:modified xsi:type="dcterms:W3CDTF">2021-12-21T03:07:39Z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